
<file path=[Content_Types].xml><?xml version="1.0" encoding="utf-8"?>
<Types xmlns="http://schemas.openxmlformats.org/package/2006/content-types">
  <Default Extension="png" ContentType="image/png"/>
  <Default Extension="wmf" ContentType="image/x-w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tags/tag2.xml" ContentType="application/vnd.openxmlformats-officedocument.presentationml.tags+xml"/>
  <Override PartName="/ppt/notesSlides/notesSlide2.xml" ContentType="application/vnd.openxmlformats-officedocument.presentationml.notesSlide+xml"/>
  <Override PartName="/ppt/tags/tag3.xml" ContentType="application/vnd.openxmlformats-officedocument.presentationml.tags+xml"/>
  <Override PartName="/ppt/notesSlides/notesSlide3.xml" ContentType="application/vnd.openxmlformats-officedocument.presentationml.notesSlide+xml"/>
  <Override PartName="/ppt/tags/tag4.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5140" r:id="rId1"/>
  </p:sldMasterIdLst>
  <p:notesMasterIdLst>
    <p:notesMasterId r:id="rId59"/>
  </p:notesMasterIdLst>
  <p:sldIdLst>
    <p:sldId id="439" r:id="rId2"/>
    <p:sldId id="440" r:id="rId3"/>
    <p:sldId id="441" r:id="rId4"/>
    <p:sldId id="442" r:id="rId5"/>
    <p:sldId id="443" r:id="rId6"/>
    <p:sldId id="505" r:id="rId7"/>
    <p:sldId id="506" r:id="rId8"/>
    <p:sldId id="507" r:id="rId9"/>
    <p:sldId id="444" r:id="rId10"/>
    <p:sldId id="498" r:id="rId11"/>
    <p:sldId id="454" r:id="rId12"/>
    <p:sldId id="500" r:id="rId13"/>
    <p:sldId id="453" r:id="rId14"/>
    <p:sldId id="508" r:id="rId15"/>
    <p:sldId id="455" r:id="rId16"/>
    <p:sldId id="456" r:id="rId17"/>
    <p:sldId id="457" r:id="rId18"/>
    <p:sldId id="504" r:id="rId19"/>
    <p:sldId id="458" r:id="rId20"/>
    <p:sldId id="459" r:id="rId21"/>
    <p:sldId id="460" r:id="rId22"/>
    <p:sldId id="461" r:id="rId23"/>
    <p:sldId id="465" r:id="rId24"/>
    <p:sldId id="466" r:id="rId25"/>
    <p:sldId id="467" r:id="rId26"/>
    <p:sldId id="468" r:id="rId27"/>
    <p:sldId id="501" r:id="rId28"/>
    <p:sldId id="469" r:id="rId29"/>
    <p:sldId id="470" r:id="rId30"/>
    <p:sldId id="471" r:id="rId31"/>
    <p:sldId id="472" r:id="rId32"/>
    <p:sldId id="473" r:id="rId33"/>
    <p:sldId id="474" r:id="rId34"/>
    <p:sldId id="475" r:id="rId35"/>
    <p:sldId id="478" r:id="rId36"/>
    <p:sldId id="476" r:id="rId37"/>
    <p:sldId id="477" r:id="rId38"/>
    <p:sldId id="479" r:id="rId39"/>
    <p:sldId id="480" r:id="rId40"/>
    <p:sldId id="481" r:id="rId41"/>
    <p:sldId id="482" r:id="rId42"/>
    <p:sldId id="483" r:id="rId43"/>
    <p:sldId id="484" r:id="rId44"/>
    <p:sldId id="485" r:id="rId45"/>
    <p:sldId id="486" r:id="rId46"/>
    <p:sldId id="488" r:id="rId47"/>
    <p:sldId id="489" r:id="rId48"/>
    <p:sldId id="490" r:id="rId49"/>
    <p:sldId id="491" r:id="rId50"/>
    <p:sldId id="502" r:id="rId51"/>
    <p:sldId id="492" r:id="rId52"/>
    <p:sldId id="493" r:id="rId53"/>
    <p:sldId id="503" r:id="rId54"/>
    <p:sldId id="495" r:id="rId55"/>
    <p:sldId id="496" r:id="rId56"/>
    <p:sldId id="497" r:id="rId57"/>
    <p:sldId id="445" r:id="rId58"/>
  </p:sldIdLst>
  <p:sldSz cx="9144000" cy="6858000" type="screen4x3"/>
  <p:notesSz cx="7315200" cy="96012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840" autoAdjust="0"/>
  </p:normalViewPr>
  <p:slideViewPr>
    <p:cSldViewPr>
      <p:cViewPr varScale="1">
        <p:scale>
          <a:sx n="82" d="100"/>
          <a:sy n="82" d="100"/>
        </p:scale>
        <p:origin x="1502" y="62"/>
      </p:cViewPr>
      <p:guideLst>
        <p:guide orient="horz" pos="2160"/>
        <p:guide pos="2880"/>
      </p:guideLst>
    </p:cSldViewPr>
  </p:slideViewPr>
  <p:notesTextViewPr>
    <p:cViewPr>
      <p:scale>
        <a:sx n="100" d="100"/>
        <a:sy n="100" d="100"/>
      </p:scale>
      <p:origin x="0" y="0"/>
    </p:cViewPr>
  </p:notesTextViewPr>
  <p:sorterViewPr>
    <p:cViewPr>
      <p:scale>
        <a:sx n="90" d="100"/>
        <a:sy n="9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4930"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a:defRPr sz="1300"/>
            </a:lvl1pPr>
          </a:lstStyle>
          <a:p>
            <a:pPr>
              <a:defRPr/>
            </a:pPr>
            <a:endParaRPr lang="en-US"/>
          </a:p>
        </p:txBody>
      </p:sp>
      <p:sp>
        <p:nvSpPr>
          <p:cNvPr id="124931" name="Rectangle 3"/>
          <p:cNvSpPr>
            <a:spLocks noGrp="1" noChangeArrowheads="1"/>
          </p:cNvSpPr>
          <p:nvPr>
            <p:ph type="dt" idx="1"/>
          </p:nvPr>
        </p:nvSpPr>
        <p:spPr bwMode="auto">
          <a:xfrm>
            <a:off x="4143375"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a:defRPr sz="1300"/>
            </a:lvl1pPr>
          </a:lstStyle>
          <a:p>
            <a:pPr>
              <a:defRPr/>
            </a:pPr>
            <a:endParaRPr lang="en-US"/>
          </a:p>
        </p:txBody>
      </p:sp>
      <p:sp>
        <p:nvSpPr>
          <p:cNvPr id="30724" name="Rectangle 4"/>
          <p:cNvSpPr>
            <a:spLocks noGrp="1" noRot="1" noChangeAspect="1" noChangeArrowheads="1" noTextEdit="1"/>
          </p:cNvSpPr>
          <p:nvPr>
            <p:ph type="sldImg" idx="2"/>
          </p:nvPr>
        </p:nvSpPr>
        <p:spPr bwMode="auto">
          <a:xfrm>
            <a:off x="1257300" y="720725"/>
            <a:ext cx="4800600" cy="3600450"/>
          </a:xfrm>
          <a:prstGeom prst="rect">
            <a:avLst/>
          </a:prstGeom>
          <a:noFill/>
          <a:ln w="9525">
            <a:solidFill>
              <a:srgbClr val="000000"/>
            </a:solidFill>
            <a:miter lim="800000"/>
            <a:headEnd/>
            <a:tailEnd/>
          </a:ln>
        </p:spPr>
      </p:sp>
      <p:sp>
        <p:nvSpPr>
          <p:cNvPr id="124933" name="Rectangle 5"/>
          <p:cNvSpPr>
            <a:spLocks noGrp="1" noChangeArrowheads="1"/>
          </p:cNvSpPr>
          <p:nvPr>
            <p:ph type="body" sz="quarter" idx="3"/>
          </p:nvPr>
        </p:nvSpPr>
        <p:spPr bwMode="auto">
          <a:xfrm>
            <a:off x="731838" y="4560888"/>
            <a:ext cx="5851525" cy="4319587"/>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4934" name="Rectangle 6"/>
          <p:cNvSpPr>
            <a:spLocks noGrp="1" noChangeArrowheads="1"/>
          </p:cNvSpPr>
          <p:nvPr>
            <p:ph type="ftr" sz="quarter" idx="4"/>
          </p:nvPr>
        </p:nvSpPr>
        <p:spPr bwMode="auto">
          <a:xfrm>
            <a:off x="0" y="9120188"/>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a:defRPr sz="1300"/>
            </a:lvl1pPr>
          </a:lstStyle>
          <a:p>
            <a:pPr>
              <a:defRPr/>
            </a:pPr>
            <a:endParaRPr lang="en-US"/>
          </a:p>
        </p:txBody>
      </p:sp>
      <p:sp>
        <p:nvSpPr>
          <p:cNvPr id="124935" name="Rectangle 7"/>
          <p:cNvSpPr>
            <a:spLocks noGrp="1" noChangeArrowheads="1"/>
          </p:cNvSpPr>
          <p:nvPr>
            <p:ph type="sldNum" sz="quarter" idx="5"/>
          </p:nvPr>
        </p:nvSpPr>
        <p:spPr bwMode="auto">
          <a:xfrm>
            <a:off x="4143375" y="9120188"/>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a:defRPr sz="1300"/>
            </a:lvl1pPr>
          </a:lstStyle>
          <a:p>
            <a:pPr>
              <a:defRPr/>
            </a:pPr>
            <a:fld id="{E37126C2-31D7-49AF-B4BF-3CC64A43F332}" type="slidenum">
              <a:rPr lang="en-US"/>
              <a:pPr>
                <a:defRPr/>
              </a:pPr>
              <a:t>‹#›</a:t>
            </a:fld>
            <a:endParaRPr lang="en-US"/>
          </a:p>
        </p:txBody>
      </p:sp>
    </p:spTree>
    <p:extLst>
      <p:ext uri="{BB962C8B-B14F-4D97-AF65-F5344CB8AC3E}">
        <p14:creationId xmlns:p14="http://schemas.microsoft.com/office/powerpoint/2010/main" val="268682120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Arial" charset="0"/>
      </a:defRPr>
    </a:lvl1pPr>
    <a:lvl2pPr marL="457200" algn="l" rtl="0" eaLnBrk="0" fontAlgn="base" hangingPunct="0">
      <a:spcBef>
        <a:spcPct val="30000"/>
      </a:spcBef>
      <a:spcAft>
        <a:spcPct val="0"/>
      </a:spcAft>
      <a:defRPr sz="1200" kern="1200">
        <a:solidFill>
          <a:schemeClr val="tx1"/>
        </a:solidFill>
        <a:latin typeface="Arial" charset="0"/>
        <a:ea typeface="+mn-ea"/>
        <a:cs typeface="Arial" charset="0"/>
      </a:defRPr>
    </a:lvl2pPr>
    <a:lvl3pPr marL="914400" algn="l" rtl="0" eaLnBrk="0" fontAlgn="base" hangingPunct="0">
      <a:spcBef>
        <a:spcPct val="30000"/>
      </a:spcBef>
      <a:spcAft>
        <a:spcPct val="0"/>
      </a:spcAft>
      <a:defRPr sz="1200" kern="1200">
        <a:solidFill>
          <a:schemeClr val="tx1"/>
        </a:solidFill>
        <a:latin typeface="Arial" charset="0"/>
        <a:ea typeface="+mn-ea"/>
        <a:cs typeface="Arial" charset="0"/>
      </a:defRPr>
    </a:lvl3pPr>
    <a:lvl4pPr marL="1371600" algn="l" rtl="0" eaLnBrk="0" fontAlgn="base" hangingPunct="0">
      <a:spcBef>
        <a:spcPct val="30000"/>
      </a:spcBef>
      <a:spcAft>
        <a:spcPct val="0"/>
      </a:spcAft>
      <a:defRPr sz="1200" kern="1200">
        <a:solidFill>
          <a:schemeClr val="tx1"/>
        </a:solidFill>
        <a:latin typeface="Arial" charset="0"/>
        <a:ea typeface="+mn-ea"/>
        <a:cs typeface="Arial" charset="0"/>
      </a:defRPr>
    </a:lvl4pPr>
    <a:lvl5pPr marL="1828800" algn="l" rtl="0" eaLnBrk="0" fontAlgn="base" hangingPunct="0">
      <a:spcBef>
        <a:spcPct val="30000"/>
      </a:spcBef>
      <a:spcAft>
        <a:spcPct val="0"/>
      </a:spcAft>
      <a:defRPr sz="1200" kern="1200">
        <a:solidFill>
          <a:schemeClr val="tx1"/>
        </a:solidFill>
        <a:latin typeface="Arial" charset="0"/>
        <a:ea typeface="+mn-ea"/>
        <a:cs typeface="Arial"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8" Type="http://schemas.openxmlformats.org/officeDocument/2006/relationships/hyperlink" Target="http://en.wikipedia.org/wiki/Privacy" TargetMode="External"/><Relationship Id="rId3" Type="http://schemas.openxmlformats.org/officeDocument/2006/relationships/hyperlink" Target="http://groups.csail.mit.edu/mac/classes/6.805/articles/privacy/Privacy_brand_warr2.html" TargetMode="External"/><Relationship Id="rId7" Type="http://schemas.openxmlformats.org/officeDocument/2006/relationships/hyperlink" Target="http://en.wikipedia.org/wiki/The_Right_to_Privacy_(article)" TargetMode="External"/><Relationship Id="rId2" Type="http://schemas.openxmlformats.org/officeDocument/2006/relationships/slide" Target="../slides/slide19.xml"/><Relationship Id="rId1" Type="http://schemas.openxmlformats.org/officeDocument/2006/relationships/notesMaster" Target="../notesMasters/notesMaster1.xml"/><Relationship Id="rId6" Type="http://schemas.openxmlformats.org/officeDocument/2006/relationships/hyperlink" Target="http://en.wikipedia.org/wiki/Harvard_Law_Review" TargetMode="External"/><Relationship Id="rId5" Type="http://schemas.openxmlformats.org/officeDocument/2006/relationships/hyperlink" Target="http://en.wikipedia.org/wiki/Louis_Brandeis" TargetMode="External"/><Relationship Id="rId4" Type="http://schemas.openxmlformats.org/officeDocument/2006/relationships/hyperlink" Target="http://en.wikipedia.org/wiki/Samuel_D._Warren_(US_attorney)" TargetMode="Externa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a:ln/>
        </p:spPr>
      </p:sp>
      <p:sp>
        <p:nvSpPr>
          <p:cNvPr id="31747" name="Notes Placeholder 2"/>
          <p:cNvSpPr>
            <a:spLocks noGrp="1"/>
          </p:cNvSpPr>
          <p:nvPr>
            <p:ph type="body" idx="1"/>
          </p:nvPr>
        </p:nvSpPr>
        <p:spPr>
          <a:noFill/>
          <a:ln/>
        </p:spPr>
        <p:txBody>
          <a:bodyPr/>
          <a:lstStyle/>
          <a:p>
            <a:endParaRPr lang="en-US" dirty="0"/>
          </a:p>
        </p:txBody>
      </p:sp>
      <p:sp>
        <p:nvSpPr>
          <p:cNvPr id="31748" name="Slide Number Placeholder 3"/>
          <p:cNvSpPr>
            <a:spLocks noGrp="1"/>
          </p:cNvSpPr>
          <p:nvPr>
            <p:ph type="sldNum" sz="quarter" idx="5"/>
          </p:nvPr>
        </p:nvSpPr>
        <p:spPr>
          <a:noFill/>
        </p:spPr>
        <p:txBody>
          <a:bodyPr/>
          <a:lstStyle/>
          <a:p>
            <a:fld id="{15757F12-DAF0-4F7A-A635-00EE1BEB4E3A}" type="slidenum">
              <a:rPr lang="en-US" smtClean="0"/>
              <a:pPr/>
              <a:t>1</a:t>
            </a:fld>
            <a:endParaRPr lang="en-US"/>
          </a:p>
        </p:txBody>
      </p:sp>
    </p:spTree>
    <p:extLst>
      <p:ext uri="{BB962C8B-B14F-4D97-AF65-F5344CB8AC3E}">
        <p14:creationId xmlns:p14="http://schemas.microsoft.com/office/powerpoint/2010/main" val="5310228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Slide Image Placeholder 1"/>
          <p:cNvSpPr>
            <a:spLocks noGrp="1" noRot="1" noChangeAspect="1" noTextEdit="1"/>
          </p:cNvSpPr>
          <p:nvPr>
            <p:ph type="sldImg"/>
          </p:nvPr>
        </p:nvSpPr>
        <p:spPr>
          <a:ln/>
        </p:spPr>
      </p:sp>
      <p:sp>
        <p:nvSpPr>
          <p:cNvPr id="61443" name="Notes Placeholder 2"/>
          <p:cNvSpPr>
            <a:spLocks noGrp="1"/>
          </p:cNvSpPr>
          <p:nvPr>
            <p:ph type="body" idx="1"/>
          </p:nvPr>
        </p:nvSpPr>
        <p:spPr>
          <a:noFill/>
          <a:ln/>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b="0" i="0" kern="1200" dirty="0">
                <a:solidFill>
                  <a:schemeClr val="tx1"/>
                </a:solidFill>
                <a:latin typeface="Arial" charset="0"/>
                <a:ea typeface="+mn-ea"/>
                <a:cs typeface="Arial" charset="0"/>
              </a:rPr>
              <a:t>A </a:t>
            </a:r>
            <a:r>
              <a:rPr lang="en-US" sz="1200" b="1" i="0" kern="1200" dirty="0">
                <a:solidFill>
                  <a:schemeClr val="tx1"/>
                </a:solidFill>
                <a:latin typeface="Arial" charset="0"/>
                <a:ea typeface="+mn-ea"/>
                <a:cs typeface="Arial" charset="0"/>
              </a:rPr>
              <a:t>dysfunctional family</a:t>
            </a:r>
            <a:r>
              <a:rPr lang="en-US" sz="1200" b="0" i="0" kern="1200" dirty="0">
                <a:solidFill>
                  <a:schemeClr val="tx1"/>
                </a:solidFill>
                <a:latin typeface="Arial" charset="0"/>
                <a:ea typeface="+mn-ea"/>
                <a:cs typeface="Arial" charset="0"/>
              </a:rPr>
              <a:t> is a </a:t>
            </a:r>
            <a:r>
              <a:rPr lang="en-US" sz="1200" b="1" i="0" kern="1200" dirty="0">
                <a:solidFill>
                  <a:schemeClr val="tx1"/>
                </a:solidFill>
                <a:latin typeface="Arial" charset="0"/>
                <a:ea typeface="+mn-ea"/>
                <a:cs typeface="Arial" charset="0"/>
              </a:rPr>
              <a:t>family</a:t>
            </a:r>
            <a:r>
              <a:rPr lang="en-US" sz="1200" b="0" i="0" kern="1200" dirty="0">
                <a:solidFill>
                  <a:schemeClr val="tx1"/>
                </a:solidFill>
                <a:latin typeface="Arial" charset="0"/>
                <a:ea typeface="+mn-ea"/>
                <a:cs typeface="Arial" charset="0"/>
              </a:rPr>
              <a:t> in which conflict, misbehavior, and often child neglect or abuse on the part of individual parents occur continually and regularly, leading other members to accommodate such actions. Children sometimes grow up in such</a:t>
            </a:r>
            <a:r>
              <a:rPr lang="en-US" sz="1200" b="0" i="0" kern="1200">
                <a:solidFill>
                  <a:schemeClr val="tx1"/>
                </a:solidFill>
                <a:latin typeface="Arial" charset="0"/>
                <a:ea typeface="+mn-ea"/>
                <a:cs typeface="Arial" charset="0"/>
              </a:rPr>
              <a:t> </a:t>
            </a:r>
            <a:r>
              <a:rPr lang="en-US" sz="1200" b="1" i="0" kern="1200">
                <a:solidFill>
                  <a:schemeClr val="tx1"/>
                </a:solidFill>
                <a:latin typeface="Arial" charset="0"/>
                <a:ea typeface="+mn-ea"/>
                <a:cs typeface="Arial" charset="0"/>
              </a:rPr>
              <a:t>families </a:t>
            </a:r>
            <a:r>
              <a:rPr lang="en-US" sz="1200" b="0" i="0" kern="1200">
                <a:solidFill>
                  <a:schemeClr val="tx1"/>
                </a:solidFill>
                <a:latin typeface="Arial" charset="0"/>
                <a:ea typeface="+mn-ea"/>
                <a:cs typeface="Arial" charset="0"/>
              </a:rPr>
              <a:t>with </a:t>
            </a:r>
            <a:r>
              <a:rPr lang="en-US" sz="1200" b="0" i="0" kern="1200" dirty="0">
                <a:solidFill>
                  <a:schemeClr val="tx1"/>
                </a:solidFill>
                <a:latin typeface="Arial" charset="0"/>
                <a:ea typeface="+mn-ea"/>
                <a:cs typeface="Arial" charset="0"/>
              </a:rPr>
              <a:t>the understanding that such an arrangement is normal.</a:t>
            </a:r>
            <a:endParaRPr lang="en-US" dirty="0">
              <a:latin typeface="Times" charset="0"/>
              <a:ea typeface="ＭＳ Ｐゴシック" charset="-128"/>
            </a:endParaRPr>
          </a:p>
        </p:txBody>
      </p:sp>
      <p:sp>
        <p:nvSpPr>
          <p:cNvPr id="61444" name="Slide Number Placeholder 3"/>
          <p:cNvSpPr>
            <a:spLocks noGrp="1"/>
          </p:cNvSpPr>
          <p:nvPr>
            <p:ph type="sldNum" sz="quarter" idx="5"/>
          </p:nvPr>
        </p:nvSpPr>
        <p:spPr>
          <a:noFill/>
        </p:spPr>
        <p:txBody>
          <a:bodyPr/>
          <a:lstStyle/>
          <a:p>
            <a:fld id="{AC985E60-FE50-45FF-A498-124A67FC8D22}" type="slidenum">
              <a:rPr lang="en-US" smtClean="0"/>
              <a:pPr/>
              <a:t>16</a:t>
            </a:fld>
            <a:endParaRPr lang="en-US"/>
          </a:p>
        </p:txBody>
      </p:sp>
    </p:spTree>
    <p:extLst>
      <p:ext uri="{BB962C8B-B14F-4D97-AF65-F5344CB8AC3E}">
        <p14:creationId xmlns:p14="http://schemas.microsoft.com/office/powerpoint/2010/main" val="14007056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Slide Image Placeholder 1"/>
          <p:cNvSpPr>
            <a:spLocks noGrp="1" noRot="1" noChangeAspect="1" noTextEdit="1"/>
          </p:cNvSpPr>
          <p:nvPr>
            <p:ph type="sldImg"/>
          </p:nvPr>
        </p:nvSpPr>
        <p:spPr>
          <a:ln/>
        </p:spPr>
      </p:sp>
      <p:sp>
        <p:nvSpPr>
          <p:cNvPr id="62467" name="Notes Placeholder 2"/>
          <p:cNvSpPr>
            <a:spLocks noGrp="1"/>
          </p:cNvSpPr>
          <p:nvPr>
            <p:ph type="body" idx="1"/>
          </p:nvPr>
        </p:nvSpPr>
        <p:spPr>
          <a:noFill/>
          <a:ln/>
        </p:spPr>
        <p:txBody>
          <a:bodyPr/>
          <a:lstStyle/>
          <a:p>
            <a:endParaRPr lang="en-US">
              <a:latin typeface="Times" charset="0"/>
              <a:ea typeface="ＭＳ Ｐゴシック" charset="-128"/>
            </a:endParaRPr>
          </a:p>
        </p:txBody>
      </p:sp>
      <p:sp>
        <p:nvSpPr>
          <p:cNvPr id="62468" name="Slide Number Placeholder 3"/>
          <p:cNvSpPr>
            <a:spLocks noGrp="1"/>
          </p:cNvSpPr>
          <p:nvPr>
            <p:ph type="sldNum" sz="quarter" idx="5"/>
          </p:nvPr>
        </p:nvSpPr>
        <p:spPr>
          <a:noFill/>
        </p:spPr>
        <p:txBody>
          <a:bodyPr/>
          <a:lstStyle/>
          <a:p>
            <a:fld id="{9C8FFA46-66F0-44B6-BE2B-B7917F6ABB5F}" type="slidenum">
              <a:rPr lang="en-US" smtClean="0"/>
              <a:pPr/>
              <a:t>17</a:t>
            </a:fld>
            <a:endParaRPr lang="en-US"/>
          </a:p>
        </p:txBody>
      </p:sp>
    </p:spTree>
    <p:extLst>
      <p:ext uri="{BB962C8B-B14F-4D97-AF65-F5344CB8AC3E}">
        <p14:creationId xmlns:p14="http://schemas.microsoft.com/office/powerpoint/2010/main" val="5226804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Slide Image Placeholder 1"/>
          <p:cNvSpPr>
            <a:spLocks noGrp="1" noRot="1" noChangeAspect="1" noTextEdit="1"/>
          </p:cNvSpPr>
          <p:nvPr>
            <p:ph type="sldImg"/>
          </p:nvPr>
        </p:nvSpPr>
        <p:spPr>
          <a:ln/>
        </p:spPr>
      </p:sp>
      <p:sp>
        <p:nvSpPr>
          <p:cNvPr id="63491" name="Notes Placeholder 2"/>
          <p:cNvSpPr>
            <a:spLocks noGrp="1"/>
          </p:cNvSpPr>
          <p:nvPr>
            <p:ph type="body" idx="1"/>
          </p:nvPr>
        </p:nvSpPr>
        <p:spPr>
          <a:noFill/>
          <a:ln/>
        </p:spPr>
        <p:txBody>
          <a:bodyPr/>
          <a:lstStyle/>
          <a:p>
            <a:r>
              <a:rPr lang="en-US" sz="1200" b="1" i="0" kern="1200" dirty="0">
                <a:solidFill>
                  <a:schemeClr val="tx1"/>
                </a:solidFill>
                <a:latin typeface="Arial" charset="0"/>
                <a:ea typeface="+mn-ea"/>
                <a:cs typeface="Arial" charset="0"/>
              </a:rPr>
              <a:t>"The Right to Privacy"</a:t>
            </a:r>
            <a:r>
              <a:rPr lang="en-US" sz="1200" b="0" i="0" kern="1200" dirty="0">
                <a:solidFill>
                  <a:schemeClr val="tx1"/>
                </a:solidFill>
                <a:latin typeface="Arial" charset="0"/>
                <a:ea typeface="+mn-ea"/>
                <a:cs typeface="Arial" charset="0"/>
              </a:rPr>
              <a:t> (</a:t>
            </a:r>
            <a:r>
              <a:rPr lang="en-US" sz="1200" b="0" i="0" u="none" strike="noStrike" kern="1200" dirty="0">
                <a:solidFill>
                  <a:schemeClr val="tx1"/>
                </a:solidFill>
                <a:latin typeface="Arial" charset="0"/>
                <a:ea typeface="+mn-ea"/>
                <a:cs typeface="Arial" charset="0"/>
                <a:hlinkClick r:id="rId3"/>
              </a:rPr>
              <a:t>4 Harvard L.R. 193 (Dec. 15, 1890)</a:t>
            </a:r>
            <a:r>
              <a:rPr lang="en-US" sz="1200" b="0" i="0" kern="1200" dirty="0">
                <a:solidFill>
                  <a:schemeClr val="tx1"/>
                </a:solidFill>
                <a:latin typeface="Arial" charset="0"/>
                <a:ea typeface="+mn-ea"/>
                <a:cs typeface="Arial" charset="0"/>
              </a:rPr>
              <a:t>) is a law review article written by </a:t>
            </a:r>
            <a:r>
              <a:rPr lang="en-US" sz="1200" b="0" i="0" u="none" strike="noStrike" kern="1200" dirty="0">
                <a:solidFill>
                  <a:schemeClr val="tx1"/>
                </a:solidFill>
                <a:latin typeface="Arial" charset="0"/>
                <a:ea typeface="+mn-ea"/>
                <a:cs typeface="Arial" charset="0"/>
                <a:hlinkClick r:id="rId4" tooltip="Samuel D. Warren (US attorney)"/>
              </a:rPr>
              <a:t>Samuel Warren</a:t>
            </a:r>
            <a:r>
              <a:rPr lang="en-US" sz="1200" b="0" i="0" kern="1200" dirty="0">
                <a:solidFill>
                  <a:schemeClr val="tx1"/>
                </a:solidFill>
                <a:latin typeface="Arial" charset="0"/>
                <a:ea typeface="+mn-ea"/>
                <a:cs typeface="Arial" charset="0"/>
              </a:rPr>
              <a:t> and </a:t>
            </a:r>
            <a:r>
              <a:rPr lang="en-US" sz="1200" b="0" i="0" u="none" strike="noStrike" kern="1200" dirty="0">
                <a:solidFill>
                  <a:schemeClr val="tx1"/>
                </a:solidFill>
                <a:latin typeface="Arial" charset="0"/>
                <a:ea typeface="+mn-ea"/>
                <a:cs typeface="Arial" charset="0"/>
                <a:hlinkClick r:id="rId5" tooltip="Louis Brandeis"/>
              </a:rPr>
              <a:t>Louis Brandeis</a:t>
            </a:r>
            <a:r>
              <a:rPr lang="en-US" sz="1200" b="0" i="0" kern="1200" dirty="0">
                <a:solidFill>
                  <a:schemeClr val="tx1"/>
                </a:solidFill>
                <a:latin typeface="Arial" charset="0"/>
                <a:ea typeface="+mn-ea"/>
                <a:cs typeface="Arial" charset="0"/>
              </a:rPr>
              <a:t>, and published in the 1890</a:t>
            </a:r>
            <a:r>
              <a:rPr lang="en-US" sz="1200" b="0" i="1" u="none" strike="noStrike" kern="1200" dirty="0">
                <a:solidFill>
                  <a:schemeClr val="tx1"/>
                </a:solidFill>
                <a:latin typeface="Arial" charset="0"/>
                <a:ea typeface="+mn-ea"/>
                <a:cs typeface="Arial" charset="0"/>
                <a:hlinkClick r:id="rId6" tooltip="Harvard Law Review"/>
              </a:rPr>
              <a:t>Harvard Law Review</a:t>
            </a:r>
            <a:r>
              <a:rPr lang="en-US" sz="1200" b="0" i="0" kern="1200" dirty="0">
                <a:solidFill>
                  <a:schemeClr val="tx1"/>
                </a:solidFill>
                <a:latin typeface="Arial" charset="0"/>
                <a:ea typeface="+mn-ea"/>
                <a:cs typeface="Arial" charset="0"/>
              </a:rPr>
              <a:t>. It is "one of the most influential essays in the history of American law"</a:t>
            </a:r>
            <a:r>
              <a:rPr lang="en-US" sz="1200" b="0" i="0" u="none" strike="noStrike" kern="1200" baseline="30000" dirty="0">
                <a:solidFill>
                  <a:schemeClr val="tx1"/>
                </a:solidFill>
                <a:latin typeface="Arial" charset="0"/>
                <a:ea typeface="+mn-ea"/>
                <a:cs typeface="Arial" charset="0"/>
                <a:hlinkClick r:id="rId7"/>
              </a:rPr>
              <a:t>[1]</a:t>
            </a:r>
            <a:r>
              <a:rPr lang="en-US" sz="1200" b="0" i="0" kern="1200" dirty="0">
                <a:solidFill>
                  <a:schemeClr val="tx1"/>
                </a:solidFill>
                <a:latin typeface="Arial" charset="0"/>
                <a:ea typeface="+mn-ea"/>
                <a:cs typeface="Arial" charset="0"/>
              </a:rPr>
              <a:t> and is widely regarded as the first publication in the United States to advocate a right to </a:t>
            </a:r>
            <a:r>
              <a:rPr lang="en-US" sz="1200" b="0" i="0" u="none" strike="noStrike" kern="1200" dirty="0">
                <a:solidFill>
                  <a:schemeClr val="tx1"/>
                </a:solidFill>
                <a:latin typeface="Arial" charset="0"/>
                <a:ea typeface="+mn-ea"/>
                <a:cs typeface="Arial" charset="0"/>
                <a:hlinkClick r:id="rId8" tooltip="Privacy"/>
              </a:rPr>
              <a:t>privacy</a:t>
            </a:r>
            <a:r>
              <a:rPr lang="en-US" sz="1200" b="0" i="0" kern="1200" dirty="0">
                <a:solidFill>
                  <a:schemeClr val="tx1"/>
                </a:solidFill>
                <a:latin typeface="Arial" charset="0"/>
                <a:ea typeface="+mn-ea"/>
                <a:cs typeface="Arial" charset="0"/>
              </a:rPr>
              <a:t>,</a:t>
            </a:r>
            <a:r>
              <a:rPr lang="en-US" sz="1200" b="0" i="0" u="none" strike="noStrike" kern="1200" baseline="30000" dirty="0">
                <a:solidFill>
                  <a:schemeClr val="tx1"/>
                </a:solidFill>
                <a:latin typeface="Arial" charset="0"/>
                <a:ea typeface="+mn-ea"/>
                <a:cs typeface="Arial" charset="0"/>
                <a:hlinkClick r:id="rId7"/>
              </a:rPr>
              <a:t>[2]</a:t>
            </a:r>
            <a:r>
              <a:rPr lang="en-US" sz="1200" b="0" i="0" kern="1200" dirty="0">
                <a:solidFill>
                  <a:schemeClr val="tx1"/>
                </a:solidFill>
                <a:latin typeface="Arial" charset="0"/>
                <a:ea typeface="+mn-ea"/>
                <a:cs typeface="Arial" charset="0"/>
              </a:rPr>
              <a:t> articulating that right primarily as a "right to be let alone".</a:t>
            </a:r>
            <a:r>
              <a:rPr lang="en-US" sz="1200" b="0" i="0" u="none" strike="noStrike" kern="1200" baseline="30000" dirty="0">
                <a:solidFill>
                  <a:schemeClr val="tx1"/>
                </a:solidFill>
                <a:latin typeface="Arial" charset="0"/>
                <a:ea typeface="+mn-ea"/>
                <a:cs typeface="Arial" charset="0"/>
                <a:hlinkClick r:id="rId7"/>
              </a:rPr>
              <a:t>[3]</a:t>
            </a:r>
            <a:endParaRPr lang="en-US" sz="1200" b="0" i="0" u="none" strike="noStrike" kern="1200" baseline="30000" dirty="0">
              <a:solidFill>
                <a:schemeClr val="tx1"/>
              </a:solidFill>
              <a:latin typeface="Arial" charset="0"/>
              <a:ea typeface="+mn-ea"/>
              <a:cs typeface="Arial" charset="0"/>
            </a:endParaRPr>
          </a:p>
          <a:p>
            <a:endParaRPr lang="en-US" sz="1200" b="0" i="0" u="none" strike="noStrike" kern="1200" baseline="30000" dirty="0">
              <a:solidFill>
                <a:schemeClr val="tx1"/>
              </a:solidFill>
              <a:latin typeface="Arial" charset="0"/>
              <a:ea typeface="+mn-ea"/>
              <a:cs typeface="Arial" charset="0"/>
            </a:endParaRPr>
          </a:p>
          <a:p>
            <a:r>
              <a:rPr lang="en-US" sz="1200" kern="1200" baseline="0" dirty="0">
                <a:solidFill>
                  <a:schemeClr val="tx1"/>
                </a:solidFill>
                <a:latin typeface="Arial" charset="0"/>
                <a:ea typeface="+mn-ea"/>
                <a:cs typeface="Arial" charset="0"/>
              </a:rPr>
              <a:t>In conclusion, philosophers disagree whether there is a natural right to privacy, but most commentators can agree that privacy is a </a:t>
            </a:r>
            <a:r>
              <a:rPr lang="en-US" sz="1200" i="1" kern="1200" baseline="0" dirty="0">
                <a:solidFill>
                  <a:schemeClr val="tx1"/>
                </a:solidFill>
                <a:latin typeface="Arial" charset="0"/>
                <a:ea typeface="+mn-ea"/>
                <a:cs typeface="Arial" charset="0"/>
              </a:rPr>
              <a:t>prudential right. That means rational agents </a:t>
            </a:r>
            <a:r>
              <a:rPr lang="en-US" sz="1200" kern="1200" baseline="0" dirty="0">
                <a:solidFill>
                  <a:schemeClr val="tx1"/>
                </a:solidFill>
                <a:latin typeface="Arial" charset="0"/>
                <a:ea typeface="+mn-ea"/>
                <a:cs typeface="Arial" charset="0"/>
              </a:rPr>
              <a:t>would agree to recognize some privacy rights, because granting these rights is to the benefit of society.</a:t>
            </a:r>
            <a:endParaRPr lang="en-US" dirty="0">
              <a:latin typeface="Times" charset="0"/>
              <a:ea typeface="ＭＳ Ｐゴシック" charset="-128"/>
            </a:endParaRPr>
          </a:p>
        </p:txBody>
      </p:sp>
      <p:sp>
        <p:nvSpPr>
          <p:cNvPr id="63492" name="Slide Number Placeholder 3"/>
          <p:cNvSpPr>
            <a:spLocks noGrp="1"/>
          </p:cNvSpPr>
          <p:nvPr>
            <p:ph type="sldNum" sz="quarter" idx="5"/>
          </p:nvPr>
        </p:nvSpPr>
        <p:spPr>
          <a:noFill/>
        </p:spPr>
        <p:txBody>
          <a:bodyPr/>
          <a:lstStyle/>
          <a:p>
            <a:fld id="{FA494960-9B6A-450E-8F23-730F19EBAFB4}" type="slidenum">
              <a:rPr lang="en-US" smtClean="0"/>
              <a:pPr/>
              <a:t>19</a:t>
            </a:fld>
            <a:endParaRPr lang="en-US"/>
          </a:p>
        </p:txBody>
      </p:sp>
    </p:spTree>
    <p:extLst>
      <p:ext uri="{BB962C8B-B14F-4D97-AF65-F5344CB8AC3E}">
        <p14:creationId xmlns:p14="http://schemas.microsoft.com/office/powerpoint/2010/main" val="19124970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Slide Image Placeholder 1"/>
          <p:cNvSpPr>
            <a:spLocks noGrp="1" noRot="1" noChangeAspect="1" noTextEdit="1"/>
          </p:cNvSpPr>
          <p:nvPr>
            <p:ph type="sldImg"/>
          </p:nvPr>
        </p:nvSpPr>
        <p:spPr>
          <a:ln/>
        </p:spPr>
      </p:sp>
      <p:sp>
        <p:nvSpPr>
          <p:cNvPr id="64515" name="Notes Placeholder 2"/>
          <p:cNvSpPr>
            <a:spLocks noGrp="1"/>
          </p:cNvSpPr>
          <p:nvPr>
            <p:ph type="body" idx="1"/>
          </p:nvPr>
        </p:nvSpPr>
        <p:spPr>
          <a:noFill/>
          <a:ln/>
        </p:spPr>
        <p:txBody>
          <a:bodyPr/>
          <a:lstStyle/>
          <a:p>
            <a:endParaRPr lang="en-US">
              <a:latin typeface="Times" charset="0"/>
              <a:ea typeface="ＭＳ Ｐゴシック" charset="-128"/>
            </a:endParaRPr>
          </a:p>
        </p:txBody>
      </p:sp>
      <p:sp>
        <p:nvSpPr>
          <p:cNvPr id="64516" name="Slide Number Placeholder 3"/>
          <p:cNvSpPr>
            <a:spLocks noGrp="1"/>
          </p:cNvSpPr>
          <p:nvPr>
            <p:ph type="sldNum" sz="quarter" idx="5"/>
          </p:nvPr>
        </p:nvSpPr>
        <p:spPr>
          <a:noFill/>
        </p:spPr>
        <p:txBody>
          <a:bodyPr/>
          <a:lstStyle/>
          <a:p>
            <a:fld id="{574E12DF-548A-4437-9B5B-B0B890AD6C04}" type="slidenum">
              <a:rPr lang="en-US" smtClean="0"/>
              <a:pPr/>
              <a:t>20</a:t>
            </a:fld>
            <a:endParaRPr lang="en-US"/>
          </a:p>
        </p:txBody>
      </p:sp>
    </p:spTree>
    <p:extLst>
      <p:ext uri="{BB962C8B-B14F-4D97-AF65-F5344CB8AC3E}">
        <p14:creationId xmlns:p14="http://schemas.microsoft.com/office/powerpoint/2010/main" val="22565175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Slide Image Placeholder 1"/>
          <p:cNvSpPr>
            <a:spLocks noGrp="1" noRot="1" noChangeAspect="1" noTextEdit="1"/>
          </p:cNvSpPr>
          <p:nvPr>
            <p:ph type="sldImg"/>
          </p:nvPr>
        </p:nvSpPr>
        <p:spPr>
          <a:ln/>
        </p:spPr>
      </p:sp>
      <p:sp>
        <p:nvSpPr>
          <p:cNvPr id="65539" name="Notes Placeholder 2"/>
          <p:cNvSpPr>
            <a:spLocks noGrp="1"/>
          </p:cNvSpPr>
          <p:nvPr>
            <p:ph type="body" idx="1"/>
          </p:nvPr>
        </p:nvSpPr>
        <p:spPr>
          <a:noFill/>
          <a:ln/>
        </p:spPr>
        <p:txBody>
          <a:bodyPr/>
          <a:lstStyle/>
          <a:p>
            <a:endParaRPr lang="en-US">
              <a:latin typeface="Times" charset="0"/>
              <a:ea typeface="ＭＳ Ｐゴシック" charset="-128"/>
            </a:endParaRPr>
          </a:p>
        </p:txBody>
      </p:sp>
      <p:sp>
        <p:nvSpPr>
          <p:cNvPr id="65540" name="Slide Number Placeholder 3"/>
          <p:cNvSpPr>
            <a:spLocks noGrp="1"/>
          </p:cNvSpPr>
          <p:nvPr>
            <p:ph type="sldNum" sz="quarter" idx="5"/>
          </p:nvPr>
        </p:nvSpPr>
        <p:spPr>
          <a:noFill/>
        </p:spPr>
        <p:txBody>
          <a:bodyPr/>
          <a:lstStyle/>
          <a:p>
            <a:fld id="{74BC16E2-1884-42CA-9F01-D2B557CDCE57}" type="slidenum">
              <a:rPr lang="en-US" smtClean="0"/>
              <a:pPr/>
              <a:t>21</a:t>
            </a:fld>
            <a:endParaRPr lang="en-US"/>
          </a:p>
        </p:txBody>
      </p:sp>
    </p:spTree>
    <p:extLst>
      <p:ext uri="{BB962C8B-B14F-4D97-AF65-F5344CB8AC3E}">
        <p14:creationId xmlns:p14="http://schemas.microsoft.com/office/powerpoint/2010/main" val="21502740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Slide Image Placeholder 1"/>
          <p:cNvSpPr>
            <a:spLocks noGrp="1" noRot="1" noChangeAspect="1" noTextEdit="1"/>
          </p:cNvSpPr>
          <p:nvPr>
            <p:ph type="sldImg"/>
          </p:nvPr>
        </p:nvSpPr>
        <p:spPr>
          <a:ln/>
        </p:spPr>
      </p:sp>
      <p:sp>
        <p:nvSpPr>
          <p:cNvPr id="66563" name="Notes Placeholder 2"/>
          <p:cNvSpPr>
            <a:spLocks noGrp="1"/>
          </p:cNvSpPr>
          <p:nvPr>
            <p:ph type="body" idx="1"/>
          </p:nvPr>
        </p:nvSpPr>
        <p:spPr>
          <a:noFill/>
          <a:ln/>
        </p:spPr>
        <p:txBody>
          <a:bodyPr/>
          <a:lstStyle/>
          <a:p>
            <a:endParaRPr lang="en-US">
              <a:latin typeface="Times" charset="0"/>
              <a:ea typeface="ＭＳ Ｐゴシック" charset="-128"/>
            </a:endParaRPr>
          </a:p>
        </p:txBody>
      </p:sp>
      <p:sp>
        <p:nvSpPr>
          <p:cNvPr id="66564" name="Slide Number Placeholder 3"/>
          <p:cNvSpPr>
            <a:spLocks noGrp="1"/>
          </p:cNvSpPr>
          <p:nvPr>
            <p:ph type="sldNum" sz="quarter" idx="5"/>
          </p:nvPr>
        </p:nvSpPr>
        <p:spPr>
          <a:noFill/>
        </p:spPr>
        <p:txBody>
          <a:bodyPr/>
          <a:lstStyle/>
          <a:p>
            <a:fld id="{344220F9-64AE-4918-82B3-7B7EE83EB8F2}" type="slidenum">
              <a:rPr lang="en-US" smtClean="0"/>
              <a:pPr/>
              <a:t>22</a:t>
            </a:fld>
            <a:endParaRPr lang="en-US"/>
          </a:p>
        </p:txBody>
      </p:sp>
    </p:spTree>
    <p:extLst>
      <p:ext uri="{BB962C8B-B14F-4D97-AF65-F5344CB8AC3E}">
        <p14:creationId xmlns:p14="http://schemas.microsoft.com/office/powerpoint/2010/main" val="17686141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Slide Image Placeholder 1"/>
          <p:cNvSpPr>
            <a:spLocks noGrp="1" noRot="1" noChangeAspect="1" noTextEdit="1"/>
          </p:cNvSpPr>
          <p:nvPr>
            <p:ph type="sldImg"/>
          </p:nvPr>
        </p:nvSpPr>
        <p:spPr>
          <a:ln/>
        </p:spPr>
      </p:sp>
      <p:sp>
        <p:nvSpPr>
          <p:cNvPr id="70659" name="Notes Placeholder 2"/>
          <p:cNvSpPr>
            <a:spLocks noGrp="1"/>
          </p:cNvSpPr>
          <p:nvPr>
            <p:ph type="body" idx="1"/>
          </p:nvPr>
        </p:nvSpPr>
        <p:spPr>
          <a:noFill/>
          <a:ln/>
        </p:spPr>
        <p:txBody>
          <a:bodyPr/>
          <a:lstStyle/>
          <a:p>
            <a:endParaRPr lang="en-US">
              <a:latin typeface="Times" charset="0"/>
              <a:ea typeface="ＭＳ Ｐゴシック" charset="-128"/>
            </a:endParaRPr>
          </a:p>
        </p:txBody>
      </p:sp>
      <p:sp>
        <p:nvSpPr>
          <p:cNvPr id="70660" name="Slide Number Placeholder 3"/>
          <p:cNvSpPr>
            <a:spLocks noGrp="1"/>
          </p:cNvSpPr>
          <p:nvPr>
            <p:ph type="sldNum" sz="quarter" idx="5"/>
          </p:nvPr>
        </p:nvSpPr>
        <p:spPr>
          <a:noFill/>
        </p:spPr>
        <p:txBody>
          <a:bodyPr/>
          <a:lstStyle/>
          <a:p>
            <a:fld id="{E114E7B3-1B6E-4D4D-A5A0-E1EB7A928A46}" type="slidenum">
              <a:rPr lang="en-US" smtClean="0"/>
              <a:pPr/>
              <a:t>23</a:t>
            </a:fld>
            <a:endParaRPr lang="en-US"/>
          </a:p>
        </p:txBody>
      </p:sp>
    </p:spTree>
    <p:extLst>
      <p:ext uri="{BB962C8B-B14F-4D97-AF65-F5344CB8AC3E}">
        <p14:creationId xmlns:p14="http://schemas.microsoft.com/office/powerpoint/2010/main" val="5662053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Slide Image Placeholder 1"/>
          <p:cNvSpPr>
            <a:spLocks noGrp="1" noRot="1" noChangeAspect="1" noTextEdit="1"/>
          </p:cNvSpPr>
          <p:nvPr>
            <p:ph type="sldImg"/>
          </p:nvPr>
        </p:nvSpPr>
        <p:spPr>
          <a:ln/>
        </p:spPr>
      </p:sp>
      <p:sp>
        <p:nvSpPr>
          <p:cNvPr id="71683" name="Notes Placeholder 2"/>
          <p:cNvSpPr>
            <a:spLocks noGrp="1"/>
          </p:cNvSpPr>
          <p:nvPr>
            <p:ph type="body" idx="1"/>
          </p:nvPr>
        </p:nvSpPr>
        <p:spPr>
          <a:noFill/>
          <a:ln/>
        </p:spPr>
        <p:txBody>
          <a:bodyPr/>
          <a:lstStyle/>
          <a:p>
            <a:endParaRPr lang="en-US">
              <a:latin typeface="Times" charset="0"/>
              <a:ea typeface="ＭＳ Ｐゴシック" charset="-128"/>
            </a:endParaRPr>
          </a:p>
        </p:txBody>
      </p:sp>
      <p:sp>
        <p:nvSpPr>
          <p:cNvPr id="71684" name="Slide Number Placeholder 3"/>
          <p:cNvSpPr>
            <a:spLocks noGrp="1"/>
          </p:cNvSpPr>
          <p:nvPr>
            <p:ph type="sldNum" sz="quarter" idx="5"/>
          </p:nvPr>
        </p:nvSpPr>
        <p:spPr>
          <a:noFill/>
        </p:spPr>
        <p:txBody>
          <a:bodyPr/>
          <a:lstStyle/>
          <a:p>
            <a:fld id="{79077DDF-BEA2-4C0C-B846-00690BCC7C65}" type="slidenum">
              <a:rPr lang="en-US" smtClean="0"/>
              <a:pPr/>
              <a:t>24</a:t>
            </a:fld>
            <a:endParaRPr lang="en-US"/>
          </a:p>
        </p:txBody>
      </p:sp>
    </p:spTree>
    <p:extLst>
      <p:ext uri="{BB962C8B-B14F-4D97-AF65-F5344CB8AC3E}">
        <p14:creationId xmlns:p14="http://schemas.microsoft.com/office/powerpoint/2010/main" val="29579160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Slide Image Placeholder 1"/>
          <p:cNvSpPr>
            <a:spLocks noGrp="1" noRot="1" noChangeAspect="1" noTextEdit="1"/>
          </p:cNvSpPr>
          <p:nvPr>
            <p:ph type="sldImg"/>
          </p:nvPr>
        </p:nvSpPr>
        <p:spPr>
          <a:ln/>
        </p:spPr>
      </p:sp>
      <p:sp>
        <p:nvSpPr>
          <p:cNvPr id="72707" name="Notes Placeholder 2"/>
          <p:cNvSpPr>
            <a:spLocks noGrp="1"/>
          </p:cNvSpPr>
          <p:nvPr>
            <p:ph type="body" idx="1"/>
          </p:nvPr>
        </p:nvSpPr>
        <p:spPr>
          <a:noFill/>
          <a:ln/>
        </p:spPr>
        <p:txBody>
          <a:bodyPr/>
          <a:lstStyle/>
          <a:p>
            <a:endParaRPr lang="en-US">
              <a:latin typeface="Times" charset="0"/>
              <a:ea typeface="ＭＳ Ｐゴシック" charset="-128"/>
            </a:endParaRPr>
          </a:p>
        </p:txBody>
      </p:sp>
      <p:sp>
        <p:nvSpPr>
          <p:cNvPr id="72708" name="Slide Number Placeholder 3"/>
          <p:cNvSpPr>
            <a:spLocks noGrp="1"/>
          </p:cNvSpPr>
          <p:nvPr>
            <p:ph type="sldNum" sz="quarter" idx="5"/>
          </p:nvPr>
        </p:nvSpPr>
        <p:spPr>
          <a:noFill/>
        </p:spPr>
        <p:txBody>
          <a:bodyPr/>
          <a:lstStyle/>
          <a:p>
            <a:fld id="{C6232CE2-53B3-4ADB-BC2E-9A33E4EA52E9}" type="slidenum">
              <a:rPr lang="en-US" smtClean="0"/>
              <a:pPr/>
              <a:t>25</a:t>
            </a:fld>
            <a:endParaRPr lang="en-US"/>
          </a:p>
        </p:txBody>
      </p:sp>
    </p:spTree>
    <p:extLst>
      <p:ext uri="{BB962C8B-B14F-4D97-AF65-F5344CB8AC3E}">
        <p14:creationId xmlns:p14="http://schemas.microsoft.com/office/powerpoint/2010/main" val="30763057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Image Placeholder 1"/>
          <p:cNvSpPr>
            <a:spLocks noGrp="1" noRot="1" noChangeAspect="1" noTextEdit="1"/>
          </p:cNvSpPr>
          <p:nvPr>
            <p:ph type="sldImg"/>
          </p:nvPr>
        </p:nvSpPr>
        <p:spPr>
          <a:ln/>
        </p:spPr>
      </p:sp>
      <p:sp>
        <p:nvSpPr>
          <p:cNvPr id="73731" name="Notes Placeholder 2"/>
          <p:cNvSpPr>
            <a:spLocks noGrp="1"/>
          </p:cNvSpPr>
          <p:nvPr>
            <p:ph type="body" idx="1"/>
          </p:nvPr>
        </p:nvSpPr>
        <p:spPr>
          <a:noFill/>
          <a:ln/>
        </p:spPr>
        <p:txBody>
          <a:bodyPr/>
          <a:lstStyle/>
          <a:p>
            <a:endParaRPr lang="en-US">
              <a:latin typeface="Times" charset="0"/>
              <a:ea typeface="ＭＳ Ｐゴシック" charset="-128"/>
            </a:endParaRPr>
          </a:p>
        </p:txBody>
      </p:sp>
      <p:sp>
        <p:nvSpPr>
          <p:cNvPr id="73732" name="Slide Number Placeholder 3"/>
          <p:cNvSpPr>
            <a:spLocks noGrp="1"/>
          </p:cNvSpPr>
          <p:nvPr>
            <p:ph type="sldNum" sz="quarter" idx="5"/>
          </p:nvPr>
        </p:nvSpPr>
        <p:spPr>
          <a:noFill/>
        </p:spPr>
        <p:txBody>
          <a:bodyPr/>
          <a:lstStyle/>
          <a:p>
            <a:fld id="{0B4B4DC0-302F-484A-97D9-61248B7E1D16}" type="slidenum">
              <a:rPr lang="en-US" smtClean="0"/>
              <a:pPr/>
              <a:t>26</a:t>
            </a:fld>
            <a:endParaRPr lang="en-US"/>
          </a:p>
        </p:txBody>
      </p:sp>
    </p:spTree>
    <p:extLst>
      <p:ext uri="{BB962C8B-B14F-4D97-AF65-F5344CB8AC3E}">
        <p14:creationId xmlns:p14="http://schemas.microsoft.com/office/powerpoint/2010/main" val="16881592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Slide Image Placeholder 1"/>
          <p:cNvSpPr>
            <a:spLocks noGrp="1" noRot="1" noChangeAspect="1" noTextEdit="1"/>
          </p:cNvSpPr>
          <p:nvPr>
            <p:ph type="sldImg"/>
          </p:nvPr>
        </p:nvSpPr>
        <p:spPr>
          <a:ln/>
        </p:spPr>
      </p:sp>
      <p:sp>
        <p:nvSpPr>
          <p:cNvPr id="21507" name="Notes Placeholder 2"/>
          <p:cNvSpPr>
            <a:spLocks noGrp="1"/>
          </p:cNvSpPr>
          <p:nvPr>
            <p:ph type="body" idx="1"/>
          </p:nvPr>
        </p:nvSpPr>
        <p:spPr>
          <a:noFill/>
          <a:ln/>
        </p:spPr>
        <p:txBody>
          <a:bodyPr/>
          <a:lstStyle/>
          <a:p>
            <a:endParaRPr lang="en-US"/>
          </a:p>
        </p:txBody>
      </p:sp>
      <p:sp>
        <p:nvSpPr>
          <p:cNvPr id="21508" name="Slide Number Placeholder 3"/>
          <p:cNvSpPr>
            <a:spLocks noGrp="1"/>
          </p:cNvSpPr>
          <p:nvPr>
            <p:ph type="sldNum" sz="quarter" idx="5"/>
          </p:nvPr>
        </p:nvSpPr>
        <p:spPr>
          <a:noFill/>
        </p:spPr>
        <p:txBody>
          <a:bodyPr/>
          <a:lstStyle/>
          <a:p>
            <a:fld id="{39908F63-D96B-4FCD-953F-BE7522B672A0}" type="slidenum">
              <a:rPr lang="en-US" smtClean="0"/>
              <a:pPr/>
              <a:t>2</a:t>
            </a:fld>
            <a:endParaRPr lang="en-US"/>
          </a:p>
        </p:txBody>
      </p:sp>
    </p:spTree>
    <p:extLst>
      <p:ext uri="{BB962C8B-B14F-4D97-AF65-F5344CB8AC3E}">
        <p14:creationId xmlns:p14="http://schemas.microsoft.com/office/powerpoint/2010/main" val="19224512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Slide Image Placeholder 1"/>
          <p:cNvSpPr>
            <a:spLocks noGrp="1" noRot="1" noChangeAspect="1" noTextEdit="1"/>
          </p:cNvSpPr>
          <p:nvPr>
            <p:ph type="sldImg"/>
          </p:nvPr>
        </p:nvSpPr>
        <p:spPr>
          <a:ln/>
        </p:spPr>
      </p:sp>
      <p:sp>
        <p:nvSpPr>
          <p:cNvPr id="74755" name="Notes Placeholder 2"/>
          <p:cNvSpPr>
            <a:spLocks noGrp="1"/>
          </p:cNvSpPr>
          <p:nvPr>
            <p:ph type="body" idx="1"/>
          </p:nvPr>
        </p:nvSpPr>
        <p:spPr>
          <a:noFill/>
          <a:ln/>
        </p:spPr>
        <p:txBody>
          <a:bodyPr/>
          <a:lstStyle/>
          <a:p>
            <a:endParaRPr lang="en-US">
              <a:latin typeface="Times" charset="0"/>
              <a:ea typeface="ＭＳ Ｐゴシック" charset="-128"/>
            </a:endParaRPr>
          </a:p>
        </p:txBody>
      </p:sp>
      <p:sp>
        <p:nvSpPr>
          <p:cNvPr id="74756" name="Slide Number Placeholder 3"/>
          <p:cNvSpPr>
            <a:spLocks noGrp="1"/>
          </p:cNvSpPr>
          <p:nvPr>
            <p:ph type="sldNum" sz="quarter" idx="5"/>
          </p:nvPr>
        </p:nvSpPr>
        <p:spPr>
          <a:noFill/>
        </p:spPr>
        <p:txBody>
          <a:bodyPr/>
          <a:lstStyle/>
          <a:p>
            <a:fld id="{7BD0246F-52CF-448A-877F-3BEDDFD1EC06}" type="slidenum">
              <a:rPr lang="en-US" smtClean="0"/>
              <a:pPr/>
              <a:t>28</a:t>
            </a:fld>
            <a:endParaRPr lang="en-US"/>
          </a:p>
        </p:txBody>
      </p:sp>
    </p:spTree>
    <p:extLst>
      <p:ext uri="{BB962C8B-B14F-4D97-AF65-F5344CB8AC3E}">
        <p14:creationId xmlns:p14="http://schemas.microsoft.com/office/powerpoint/2010/main" val="14644585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Slide Image Placeholder 1"/>
          <p:cNvSpPr>
            <a:spLocks noGrp="1" noRot="1" noChangeAspect="1" noTextEdit="1"/>
          </p:cNvSpPr>
          <p:nvPr>
            <p:ph type="sldImg"/>
          </p:nvPr>
        </p:nvSpPr>
        <p:spPr>
          <a:ln/>
        </p:spPr>
      </p:sp>
      <p:sp>
        <p:nvSpPr>
          <p:cNvPr id="75779" name="Notes Placeholder 2"/>
          <p:cNvSpPr>
            <a:spLocks noGrp="1"/>
          </p:cNvSpPr>
          <p:nvPr>
            <p:ph type="body" idx="1"/>
          </p:nvPr>
        </p:nvSpPr>
        <p:spPr>
          <a:noFill/>
          <a:ln/>
        </p:spPr>
        <p:txBody>
          <a:bodyPr/>
          <a:lstStyle/>
          <a:p>
            <a:endParaRPr lang="en-US">
              <a:latin typeface="Times" charset="0"/>
              <a:ea typeface="ＭＳ Ｐゴシック" charset="-128"/>
            </a:endParaRPr>
          </a:p>
        </p:txBody>
      </p:sp>
      <p:sp>
        <p:nvSpPr>
          <p:cNvPr id="75780" name="Slide Number Placeholder 3"/>
          <p:cNvSpPr>
            <a:spLocks noGrp="1"/>
          </p:cNvSpPr>
          <p:nvPr>
            <p:ph type="sldNum" sz="quarter" idx="5"/>
          </p:nvPr>
        </p:nvSpPr>
        <p:spPr>
          <a:noFill/>
        </p:spPr>
        <p:txBody>
          <a:bodyPr/>
          <a:lstStyle/>
          <a:p>
            <a:fld id="{05F626F3-145F-4E99-A19E-B11704430E5C}" type="slidenum">
              <a:rPr lang="en-US" smtClean="0"/>
              <a:pPr/>
              <a:t>29</a:t>
            </a:fld>
            <a:endParaRPr lang="en-US"/>
          </a:p>
        </p:txBody>
      </p:sp>
    </p:spTree>
    <p:extLst>
      <p:ext uri="{BB962C8B-B14F-4D97-AF65-F5344CB8AC3E}">
        <p14:creationId xmlns:p14="http://schemas.microsoft.com/office/powerpoint/2010/main" val="150895613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Slide Image Placeholder 1"/>
          <p:cNvSpPr>
            <a:spLocks noGrp="1" noRot="1" noChangeAspect="1" noTextEdit="1"/>
          </p:cNvSpPr>
          <p:nvPr>
            <p:ph type="sldImg"/>
          </p:nvPr>
        </p:nvSpPr>
        <p:spPr>
          <a:ln/>
        </p:spPr>
      </p:sp>
      <p:sp>
        <p:nvSpPr>
          <p:cNvPr id="76803" name="Notes Placeholder 2"/>
          <p:cNvSpPr>
            <a:spLocks noGrp="1"/>
          </p:cNvSpPr>
          <p:nvPr>
            <p:ph type="body" idx="1"/>
          </p:nvPr>
        </p:nvSpPr>
        <p:spPr>
          <a:noFill/>
          <a:ln/>
        </p:spPr>
        <p:txBody>
          <a:bodyPr/>
          <a:lstStyle/>
          <a:p>
            <a:endParaRPr lang="en-US">
              <a:latin typeface="Times" charset="0"/>
              <a:ea typeface="ＭＳ Ｐゴシック" charset="-128"/>
            </a:endParaRPr>
          </a:p>
        </p:txBody>
      </p:sp>
      <p:sp>
        <p:nvSpPr>
          <p:cNvPr id="76804" name="Slide Number Placeholder 3"/>
          <p:cNvSpPr>
            <a:spLocks noGrp="1"/>
          </p:cNvSpPr>
          <p:nvPr>
            <p:ph type="sldNum" sz="quarter" idx="5"/>
          </p:nvPr>
        </p:nvSpPr>
        <p:spPr>
          <a:noFill/>
        </p:spPr>
        <p:txBody>
          <a:bodyPr/>
          <a:lstStyle/>
          <a:p>
            <a:fld id="{F5215C51-5F2F-408F-9E45-5560B97ED7FE}" type="slidenum">
              <a:rPr lang="en-US" smtClean="0"/>
              <a:pPr/>
              <a:t>30</a:t>
            </a:fld>
            <a:endParaRPr lang="en-US"/>
          </a:p>
        </p:txBody>
      </p:sp>
    </p:spTree>
    <p:extLst>
      <p:ext uri="{BB962C8B-B14F-4D97-AF65-F5344CB8AC3E}">
        <p14:creationId xmlns:p14="http://schemas.microsoft.com/office/powerpoint/2010/main" val="259025200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Slide Image Placeholder 1"/>
          <p:cNvSpPr>
            <a:spLocks noGrp="1" noRot="1" noChangeAspect="1" noTextEdit="1"/>
          </p:cNvSpPr>
          <p:nvPr>
            <p:ph type="sldImg"/>
          </p:nvPr>
        </p:nvSpPr>
        <p:spPr>
          <a:ln/>
        </p:spPr>
      </p:sp>
      <p:sp>
        <p:nvSpPr>
          <p:cNvPr id="77827" name="Notes Placeholder 2"/>
          <p:cNvSpPr>
            <a:spLocks noGrp="1"/>
          </p:cNvSpPr>
          <p:nvPr>
            <p:ph type="body" idx="1"/>
          </p:nvPr>
        </p:nvSpPr>
        <p:spPr>
          <a:noFill/>
          <a:ln/>
        </p:spPr>
        <p:txBody>
          <a:bodyPr/>
          <a:lstStyle/>
          <a:p>
            <a:endParaRPr lang="en-US">
              <a:latin typeface="Times" charset="0"/>
              <a:ea typeface="ＭＳ Ｐゴシック" charset="-128"/>
            </a:endParaRPr>
          </a:p>
        </p:txBody>
      </p:sp>
      <p:sp>
        <p:nvSpPr>
          <p:cNvPr id="77828" name="Slide Number Placeholder 3"/>
          <p:cNvSpPr>
            <a:spLocks noGrp="1"/>
          </p:cNvSpPr>
          <p:nvPr>
            <p:ph type="sldNum" sz="quarter" idx="5"/>
          </p:nvPr>
        </p:nvSpPr>
        <p:spPr>
          <a:noFill/>
        </p:spPr>
        <p:txBody>
          <a:bodyPr/>
          <a:lstStyle/>
          <a:p>
            <a:fld id="{A0DBE1B5-6705-4D78-8F0C-7C3FB891E7DD}" type="slidenum">
              <a:rPr lang="en-US" smtClean="0"/>
              <a:pPr/>
              <a:t>31</a:t>
            </a:fld>
            <a:endParaRPr lang="en-US"/>
          </a:p>
        </p:txBody>
      </p:sp>
    </p:spTree>
    <p:extLst>
      <p:ext uri="{BB962C8B-B14F-4D97-AF65-F5344CB8AC3E}">
        <p14:creationId xmlns:p14="http://schemas.microsoft.com/office/powerpoint/2010/main" val="332406973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Slide Image Placeholder 1"/>
          <p:cNvSpPr>
            <a:spLocks noGrp="1" noRot="1" noChangeAspect="1" noTextEdit="1"/>
          </p:cNvSpPr>
          <p:nvPr>
            <p:ph type="sldImg"/>
          </p:nvPr>
        </p:nvSpPr>
        <p:spPr>
          <a:ln/>
        </p:spPr>
      </p:sp>
      <p:sp>
        <p:nvSpPr>
          <p:cNvPr id="78851" name="Notes Placeholder 2"/>
          <p:cNvSpPr>
            <a:spLocks noGrp="1"/>
          </p:cNvSpPr>
          <p:nvPr>
            <p:ph type="body" idx="1"/>
          </p:nvPr>
        </p:nvSpPr>
        <p:spPr>
          <a:noFill/>
          <a:ln/>
        </p:spPr>
        <p:txBody>
          <a:bodyPr/>
          <a:lstStyle/>
          <a:p>
            <a:endParaRPr lang="en-US">
              <a:latin typeface="Times" charset="0"/>
              <a:ea typeface="ＭＳ Ｐゴシック" charset="-128"/>
            </a:endParaRPr>
          </a:p>
        </p:txBody>
      </p:sp>
      <p:sp>
        <p:nvSpPr>
          <p:cNvPr id="78852" name="Slide Number Placeholder 3"/>
          <p:cNvSpPr>
            <a:spLocks noGrp="1"/>
          </p:cNvSpPr>
          <p:nvPr>
            <p:ph type="sldNum" sz="quarter" idx="5"/>
          </p:nvPr>
        </p:nvSpPr>
        <p:spPr>
          <a:noFill/>
        </p:spPr>
        <p:txBody>
          <a:bodyPr/>
          <a:lstStyle/>
          <a:p>
            <a:fld id="{476CCED7-FEAA-4226-8B2C-83424315D8BC}" type="slidenum">
              <a:rPr lang="en-US" smtClean="0"/>
              <a:pPr/>
              <a:t>32</a:t>
            </a:fld>
            <a:endParaRPr lang="en-US"/>
          </a:p>
        </p:txBody>
      </p:sp>
    </p:spTree>
    <p:extLst>
      <p:ext uri="{BB962C8B-B14F-4D97-AF65-F5344CB8AC3E}">
        <p14:creationId xmlns:p14="http://schemas.microsoft.com/office/powerpoint/2010/main" val="244410171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Slide Image Placeholder 1"/>
          <p:cNvSpPr>
            <a:spLocks noGrp="1" noRot="1" noChangeAspect="1" noTextEdit="1"/>
          </p:cNvSpPr>
          <p:nvPr>
            <p:ph type="sldImg"/>
          </p:nvPr>
        </p:nvSpPr>
        <p:spPr>
          <a:ln/>
        </p:spPr>
      </p:sp>
      <p:sp>
        <p:nvSpPr>
          <p:cNvPr id="79875" name="Notes Placeholder 2"/>
          <p:cNvSpPr>
            <a:spLocks noGrp="1"/>
          </p:cNvSpPr>
          <p:nvPr>
            <p:ph type="body" idx="1"/>
          </p:nvPr>
        </p:nvSpPr>
        <p:spPr>
          <a:noFill/>
          <a:ln/>
        </p:spPr>
        <p:txBody>
          <a:bodyPr/>
          <a:lstStyle/>
          <a:p>
            <a:endParaRPr lang="en-US">
              <a:latin typeface="Times" charset="0"/>
              <a:ea typeface="ＭＳ Ｐゴシック" charset="-128"/>
            </a:endParaRPr>
          </a:p>
        </p:txBody>
      </p:sp>
      <p:sp>
        <p:nvSpPr>
          <p:cNvPr id="79876" name="Slide Number Placeholder 3"/>
          <p:cNvSpPr>
            <a:spLocks noGrp="1"/>
          </p:cNvSpPr>
          <p:nvPr>
            <p:ph type="sldNum" sz="quarter" idx="5"/>
          </p:nvPr>
        </p:nvSpPr>
        <p:spPr>
          <a:noFill/>
        </p:spPr>
        <p:txBody>
          <a:bodyPr/>
          <a:lstStyle/>
          <a:p>
            <a:fld id="{5C6D8879-D98C-4025-AF1D-28460BBF4357}" type="slidenum">
              <a:rPr lang="en-US" smtClean="0"/>
              <a:pPr/>
              <a:t>33</a:t>
            </a:fld>
            <a:endParaRPr lang="en-US"/>
          </a:p>
        </p:txBody>
      </p:sp>
    </p:spTree>
    <p:extLst>
      <p:ext uri="{BB962C8B-B14F-4D97-AF65-F5344CB8AC3E}">
        <p14:creationId xmlns:p14="http://schemas.microsoft.com/office/powerpoint/2010/main" val="58895141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Slide Image Placeholder 1"/>
          <p:cNvSpPr>
            <a:spLocks noGrp="1" noRot="1" noChangeAspect="1" noTextEdit="1"/>
          </p:cNvSpPr>
          <p:nvPr>
            <p:ph type="sldImg"/>
          </p:nvPr>
        </p:nvSpPr>
        <p:spPr>
          <a:ln/>
        </p:spPr>
      </p:sp>
      <p:sp>
        <p:nvSpPr>
          <p:cNvPr id="80899" name="Notes Placeholder 2"/>
          <p:cNvSpPr>
            <a:spLocks noGrp="1"/>
          </p:cNvSpPr>
          <p:nvPr>
            <p:ph type="body" idx="1"/>
          </p:nvPr>
        </p:nvSpPr>
        <p:spPr>
          <a:noFill/>
          <a:ln/>
        </p:spPr>
        <p:txBody>
          <a:bodyPr/>
          <a:lstStyle/>
          <a:p>
            <a:r>
              <a:rPr lang="en-US" dirty="0">
                <a:latin typeface="Times" charset="0"/>
                <a:ea typeface="ＭＳ Ｐゴシック" charset="-128"/>
              </a:rPr>
              <a:t>QR</a:t>
            </a:r>
            <a:r>
              <a:rPr lang="en-US" baseline="0" dirty="0">
                <a:latin typeface="Times" charset="0"/>
                <a:ea typeface="ＭＳ Ｐゴシック" charset="-128"/>
              </a:rPr>
              <a:t> codes for Funerary Use by Japanese company to locate the virtual site of the tombstone</a:t>
            </a:r>
            <a:endParaRPr lang="en-US" dirty="0">
              <a:latin typeface="Times" charset="0"/>
              <a:ea typeface="ＭＳ Ｐゴシック" charset="-128"/>
            </a:endParaRPr>
          </a:p>
        </p:txBody>
      </p:sp>
      <p:sp>
        <p:nvSpPr>
          <p:cNvPr id="80900" name="Slide Number Placeholder 3"/>
          <p:cNvSpPr>
            <a:spLocks noGrp="1"/>
          </p:cNvSpPr>
          <p:nvPr>
            <p:ph type="sldNum" sz="quarter" idx="5"/>
          </p:nvPr>
        </p:nvSpPr>
        <p:spPr>
          <a:noFill/>
        </p:spPr>
        <p:txBody>
          <a:bodyPr/>
          <a:lstStyle/>
          <a:p>
            <a:fld id="{7350CEF3-1CA0-4EC7-A68B-CF66A433C048}" type="slidenum">
              <a:rPr lang="en-US" smtClean="0"/>
              <a:pPr/>
              <a:t>34</a:t>
            </a:fld>
            <a:endParaRPr lang="en-US"/>
          </a:p>
        </p:txBody>
      </p:sp>
    </p:spTree>
    <p:extLst>
      <p:ext uri="{BB962C8B-B14F-4D97-AF65-F5344CB8AC3E}">
        <p14:creationId xmlns:p14="http://schemas.microsoft.com/office/powerpoint/2010/main" val="61339026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Slide Image Placeholder 1"/>
          <p:cNvSpPr>
            <a:spLocks noGrp="1" noRot="1" noChangeAspect="1" noTextEdit="1"/>
          </p:cNvSpPr>
          <p:nvPr>
            <p:ph type="sldImg"/>
          </p:nvPr>
        </p:nvSpPr>
        <p:spPr>
          <a:ln/>
        </p:spPr>
      </p:sp>
      <p:sp>
        <p:nvSpPr>
          <p:cNvPr id="83971" name="Notes Placeholder 2"/>
          <p:cNvSpPr>
            <a:spLocks noGrp="1"/>
          </p:cNvSpPr>
          <p:nvPr>
            <p:ph type="body" idx="1"/>
          </p:nvPr>
        </p:nvSpPr>
        <p:spPr>
          <a:noFill/>
          <a:ln/>
        </p:spPr>
        <p:txBody>
          <a:bodyPr/>
          <a:lstStyle/>
          <a:p>
            <a:endParaRPr lang="en-US">
              <a:latin typeface="Times" charset="0"/>
              <a:ea typeface="ＭＳ Ｐゴシック" charset="-128"/>
            </a:endParaRPr>
          </a:p>
        </p:txBody>
      </p:sp>
      <p:sp>
        <p:nvSpPr>
          <p:cNvPr id="83972" name="Slide Number Placeholder 3"/>
          <p:cNvSpPr>
            <a:spLocks noGrp="1"/>
          </p:cNvSpPr>
          <p:nvPr>
            <p:ph type="sldNum" sz="quarter" idx="5"/>
          </p:nvPr>
        </p:nvSpPr>
        <p:spPr>
          <a:noFill/>
        </p:spPr>
        <p:txBody>
          <a:bodyPr/>
          <a:lstStyle/>
          <a:p>
            <a:fld id="{FF0D247F-6988-486D-AD8C-FBC46D0B0DA0}" type="slidenum">
              <a:rPr lang="en-US" smtClean="0"/>
              <a:pPr/>
              <a:t>35</a:t>
            </a:fld>
            <a:endParaRPr lang="en-US"/>
          </a:p>
        </p:txBody>
      </p:sp>
    </p:spTree>
    <p:extLst>
      <p:ext uri="{BB962C8B-B14F-4D97-AF65-F5344CB8AC3E}">
        <p14:creationId xmlns:p14="http://schemas.microsoft.com/office/powerpoint/2010/main" val="400731878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Slide Image Placeholder 1"/>
          <p:cNvSpPr>
            <a:spLocks noGrp="1" noRot="1" noChangeAspect="1" noTextEdit="1"/>
          </p:cNvSpPr>
          <p:nvPr>
            <p:ph type="sldImg"/>
          </p:nvPr>
        </p:nvSpPr>
        <p:spPr>
          <a:ln/>
        </p:spPr>
      </p:sp>
      <p:sp>
        <p:nvSpPr>
          <p:cNvPr id="81923" name="Notes Placeholder 2"/>
          <p:cNvSpPr>
            <a:spLocks noGrp="1"/>
          </p:cNvSpPr>
          <p:nvPr>
            <p:ph type="body" idx="1"/>
          </p:nvPr>
        </p:nvSpPr>
        <p:spPr>
          <a:noFill/>
          <a:ln/>
        </p:spPr>
        <p:txBody>
          <a:bodyPr/>
          <a:lstStyle/>
          <a:p>
            <a:endParaRPr lang="en-US">
              <a:latin typeface="Times" charset="0"/>
              <a:ea typeface="ＭＳ Ｐゴシック" charset="-128"/>
            </a:endParaRPr>
          </a:p>
        </p:txBody>
      </p:sp>
      <p:sp>
        <p:nvSpPr>
          <p:cNvPr id="81924" name="Slide Number Placeholder 3"/>
          <p:cNvSpPr>
            <a:spLocks noGrp="1"/>
          </p:cNvSpPr>
          <p:nvPr>
            <p:ph type="sldNum" sz="quarter" idx="5"/>
          </p:nvPr>
        </p:nvSpPr>
        <p:spPr>
          <a:noFill/>
        </p:spPr>
        <p:txBody>
          <a:bodyPr/>
          <a:lstStyle/>
          <a:p>
            <a:fld id="{30CF85D0-94D7-479C-9432-E46025058155}" type="slidenum">
              <a:rPr lang="en-US" smtClean="0"/>
              <a:pPr/>
              <a:t>36</a:t>
            </a:fld>
            <a:endParaRPr lang="en-US"/>
          </a:p>
        </p:txBody>
      </p:sp>
    </p:spTree>
    <p:extLst>
      <p:ext uri="{BB962C8B-B14F-4D97-AF65-F5344CB8AC3E}">
        <p14:creationId xmlns:p14="http://schemas.microsoft.com/office/powerpoint/2010/main" val="97474629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Slide Image Placeholder 1"/>
          <p:cNvSpPr>
            <a:spLocks noGrp="1" noRot="1" noChangeAspect="1" noTextEdit="1"/>
          </p:cNvSpPr>
          <p:nvPr>
            <p:ph type="sldImg"/>
          </p:nvPr>
        </p:nvSpPr>
        <p:spPr>
          <a:ln/>
        </p:spPr>
      </p:sp>
      <p:sp>
        <p:nvSpPr>
          <p:cNvPr id="82947" name="Notes Placeholder 2"/>
          <p:cNvSpPr>
            <a:spLocks noGrp="1"/>
          </p:cNvSpPr>
          <p:nvPr>
            <p:ph type="body" idx="1"/>
          </p:nvPr>
        </p:nvSpPr>
        <p:spPr>
          <a:noFill/>
          <a:ln/>
        </p:spPr>
        <p:txBody>
          <a:bodyPr/>
          <a:lstStyle/>
          <a:p>
            <a:endParaRPr lang="en-US">
              <a:latin typeface="Times" charset="0"/>
              <a:ea typeface="ＭＳ Ｐゴシック" charset="-128"/>
            </a:endParaRPr>
          </a:p>
        </p:txBody>
      </p:sp>
      <p:sp>
        <p:nvSpPr>
          <p:cNvPr id="82948" name="Slide Number Placeholder 3"/>
          <p:cNvSpPr>
            <a:spLocks noGrp="1"/>
          </p:cNvSpPr>
          <p:nvPr>
            <p:ph type="sldNum" sz="quarter" idx="5"/>
          </p:nvPr>
        </p:nvSpPr>
        <p:spPr>
          <a:noFill/>
        </p:spPr>
        <p:txBody>
          <a:bodyPr/>
          <a:lstStyle/>
          <a:p>
            <a:fld id="{D919D784-788E-4282-B389-BDDFE2AF6737}" type="slidenum">
              <a:rPr lang="en-US" smtClean="0"/>
              <a:pPr/>
              <a:t>37</a:t>
            </a:fld>
            <a:endParaRPr lang="en-US"/>
          </a:p>
        </p:txBody>
      </p:sp>
    </p:spTree>
    <p:extLst>
      <p:ext uri="{BB962C8B-B14F-4D97-AF65-F5344CB8AC3E}">
        <p14:creationId xmlns:p14="http://schemas.microsoft.com/office/powerpoint/2010/main" val="40896571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Image Placeholder 1"/>
          <p:cNvSpPr>
            <a:spLocks noGrp="1" noRot="1" noChangeAspect="1" noTextEdit="1"/>
          </p:cNvSpPr>
          <p:nvPr>
            <p:ph type="sldImg"/>
          </p:nvPr>
        </p:nvSpPr>
        <p:spPr>
          <a:ln/>
        </p:spPr>
      </p:sp>
      <p:sp>
        <p:nvSpPr>
          <p:cNvPr id="22531" name="Notes Placeholder 2"/>
          <p:cNvSpPr>
            <a:spLocks noGrp="1"/>
          </p:cNvSpPr>
          <p:nvPr>
            <p:ph type="body" idx="1"/>
          </p:nvPr>
        </p:nvSpPr>
        <p:spPr>
          <a:noFill/>
          <a:ln/>
        </p:spPr>
        <p:txBody>
          <a:bodyPr/>
          <a:lstStyle/>
          <a:p>
            <a:endParaRPr lang="en-US"/>
          </a:p>
        </p:txBody>
      </p:sp>
      <p:sp>
        <p:nvSpPr>
          <p:cNvPr id="22532" name="Slide Number Placeholder 3"/>
          <p:cNvSpPr>
            <a:spLocks noGrp="1"/>
          </p:cNvSpPr>
          <p:nvPr>
            <p:ph type="sldNum" sz="quarter" idx="5"/>
          </p:nvPr>
        </p:nvSpPr>
        <p:spPr>
          <a:noFill/>
        </p:spPr>
        <p:txBody>
          <a:bodyPr/>
          <a:lstStyle/>
          <a:p>
            <a:fld id="{1484A3D6-5B22-4532-9F13-11C09979193C}" type="slidenum">
              <a:rPr lang="en-US" smtClean="0"/>
              <a:pPr/>
              <a:t>3</a:t>
            </a:fld>
            <a:endParaRPr lang="en-US"/>
          </a:p>
        </p:txBody>
      </p:sp>
    </p:spTree>
    <p:extLst>
      <p:ext uri="{BB962C8B-B14F-4D97-AF65-F5344CB8AC3E}">
        <p14:creationId xmlns:p14="http://schemas.microsoft.com/office/powerpoint/2010/main" val="62702915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Slide Image Placeholder 1"/>
          <p:cNvSpPr>
            <a:spLocks noGrp="1" noRot="1" noChangeAspect="1" noTextEdit="1"/>
          </p:cNvSpPr>
          <p:nvPr>
            <p:ph type="sldImg"/>
          </p:nvPr>
        </p:nvSpPr>
        <p:spPr>
          <a:ln/>
        </p:spPr>
      </p:sp>
      <p:sp>
        <p:nvSpPr>
          <p:cNvPr id="84995" name="Notes Placeholder 2"/>
          <p:cNvSpPr>
            <a:spLocks noGrp="1"/>
          </p:cNvSpPr>
          <p:nvPr>
            <p:ph type="body" idx="1"/>
          </p:nvPr>
        </p:nvSpPr>
        <p:spPr>
          <a:noFill/>
          <a:ln/>
        </p:spPr>
        <p:txBody>
          <a:bodyPr/>
          <a:lstStyle/>
          <a:p>
            <a:endParaRPr lang="en-US">
              <a:latin typeface="Times" charset="0"/>
              <a:ea typeface="ＭＳ Ｐゴシック" charset="-128"/>
            </a:endParaRPr>
          </a:p>
        </p:txBody>
      </p:sp>
      <p:sp>
        <p:nvSpPr>
          <p:cNvPr id="84996" name="Slide Number Placeholder 3"/>
          <p:cNvSpPr>
            <a:spLocks noGrp="1"/>
          </p:cNvSpPr>
          <p:nvPr>
            <p:ph type="sldNum" sz="quarter" idx="5"/>
          </p:nvPr>
        </p:nvSpPr>
        <p:spPr>
          <a:noFill/>
        </p:spPr>
        <p:txBody>
          <a:bodyPr/>
          <a:lstStyle/>
          <a:p>
            <a:fld id="{EC58A642-C936-4545-B6F7-BFB949A7E9DC}" type="slidenum">
              <a:rPr lang="en-US" smtClean="0"/>
              <a:pPr/>
              <a:t>38</a:t>
            </a:fld>
            <a:endParaRPr lang="en-US"/>
          </a:p>
        </p:txBody>
      </p:sp>
    </p:spTree>
    <p:extLst>
      <p:ext uri="{BB962C8B-B14F-4D97-AF65-F5344CB8AC3E}">
        <p14:creationId xmlns:p14="http://schemas.microsoft.com/office/powerpoint/2010/main" val="67743630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Slide Image Placeholder 1"/>
          <p:cNvSpPr>
            <a:spLocks noGrp="1" noRot="1" noChangeAspect="1" noTextEdit="1"/>
          </p:cNvSpPr>
          <p:nvPr>
            <p:ph type="sldImg"/>
          </p:nvPr>
        </p:nvSpPr>
        <p:spPr>
          <a:ln/>
        </p:spPr>
      </p:sp>
      <p:sp>
        <p:nvSpPr>
          <p:cNvPr id="86019" name="Notes Placeholder 2"/>
          <p:cNvSpPr>
            <a:spLocks noGrp="1"/>
          </p:cNvSpPr>
          <p:nvPr>
            <p:ph type="body" idx="1"/>
          </p:nvPr>
        </p:nvSpPr>
        <p:spPr>
          <a:noFill/>
          <a:ln/>
        </p:spPr>
        <p:txBody>
          <a:bodyPr/>
          <a:lstStyle/>
          <a:p>
            <a:endParaRPr lang="en-US">
              <a:latin typeface="Times" charset="0"/>
              <a:ea typeface="ＭＳ Ｐゴシック" charset="-128"/>
            </a:endParaRPr>
          </a:p>
        </p:txBody>
      </p:sp>
      <p:sp>
        <p:nvSpPr>
          <p:cNvPr id="86020" name="Slide Number Placeholder 3"/>
          <p:cNvSpPr>
            <a:spLocks noGrp="1"/>
          </p:cNvSpPr>
          <p:nvPr>
            <p:ph type="sldNum" sz="quarter" idx="5"/>
          </p:nvPr>
        </p:nvSpPr>
        <p:spPr>
          <a:noFill/>
        </p:spPr>
        <p:txBody>
          <a:bodyPr/>
          <a:lstStyle/>
          <a:p>
            <a:fld id="{3FDEB5DD-D6C7-4B81-9D08-044E283570D4}" type="slidenum">
              <a:rPr lang="en-US" smtClean="0"/>
              <a:pPr/>
              <a:t>39</a:t>
            </a:fld>
            <a:endParaRPr lang="en-US"/>
          </a:p>
        </p:txBody>
      </p:sp>
    </p:spTree>
    <p:extLst>
      <p:ext uri="{BB962C8B-B14F-4D97-AF65-F5344CB8AC3E}">
        <p14:creationId xmlns:p14="http://schemas.microsoft.com/office/powerpoint/2010/main" val="98551301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Slide Image Placeholder 1"/>
          <p:cNvSpPr>
            <a:spLocks noGrp="1" noRot="1" noChangeAspect="1" noTextEdit="1"/>
          </p:cNvSpPr>
          <p:nvPr>
            <p:ph type="sldImg"/>
          </p:nvPr>
        </p:nvSpPr>
        <p:spPr>
          <a:ln/>
        </p:spPr>
      </p:sp>
      <p:sp>
        <p:nvSpPr>
          <p:cNvPr id="87043" name="Notes Placeholder 2"/>
          <p:cNvSpPr>
            <a:spLocks noGrp="1"/>
          </p:cNvSpPr>
          <p:nvPr>
            <p:ph type="body" idx="1"/>
          </p:nvPr>
        </p:nvSpPr>
        <p:spPr>
          <a:noFill/>
          <a:ln/>
        </p:spPr>
        <p:txBody>
          <a:bodyPr/>
          <a:lstStyle/>
          <a:p>
            <a:endParaRPr lang="en-US">
              <a:latin typeface="Times" charset="0"/>
              <a:ea typeface="ＭＳ Ｐゴシック" charset="-128"/>
            </a:endParaRPr>
          </a:p>
        </p:txBody>
      </p:sp>
      <p:sp>
        <p:nvSpPr>
          <p:cNvPr id="87044" name="Slide Number Placeholder 3"/>
          <p:cNvSpPr>
            <a:spLocks noGrp="1"/>
          </p:cNvSpPr>
          <p:nvPr>
            <p:ph type="sldNum" sz="quarter" idx="5"/>
          </p:nvPr>
        </p:nvSpPr>
        <p:spPr>
          <a:noFill/>
        </p:spPr>
        <p:txBody>
          <a:bodyPr/>
          <a:lstStyle/>
          <a:p>
            <a:fld id="{FB3EE532-249D-4712-AF5D-A253E5FDAA2A}" type="slidenum">
              <a:rPr lang="en-US" smtClean="0"/>
              <a:pPr/>
              <a:t>40</a:t>
            </a:fld>
            <a:endParaRPr lang="en-US"/>
          </a:p>
        </p:txBody>
      </p:sp>
    </p:spTree>
    <p:extLst>
      <p:ext uri="{BB962C8B-B14F-4D97-AF65-F5344CB8AC3E}">
        <p14:creationId xmlns:p14="http://schemas.microsoft.com/office/powerpoint/2010/main" val="221908822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Slide Image Placeholder 1"/>
          <p:cNvSpPr>
            <a:spLocks noGrp="1" noRot="1" noChangeAspect="1" noTextEdit="1"/>
          </p:cNvSpPr>
          <p:nvPr>
            <p:ph type="sldImg"/>
          </p:nvPr>
        </p:nvSpPr>
        <p:spPr>
          <a:ln/>
        </p:spPr>
      </p:sp>
      <p:sp>
        <p:nvSpPr>
          <p:cNvPr id="88067" name="Notes Placeholder 2"/>
          <p:cNvSpPr>
            <a:spLocks noGrp="1"/>
          </p:cNvSpPr>
          <p:nvPr>
            <p:ph type="body" idx="1"/>
          </p:nvPr>
        </p:nvSpPr>
        <p:spPr>
          <a:noFill/>
          <a:ln/>
        </p:spPr>
        <p:txBody>
          <a:bodyPr/>
          <a:lstStyle/>
          <a:p>
            <a:endParaRPr lang="en-US">
              <a:latin typeface="Times" charset="0"/>
              <a:ea typeface="ＭＳ Ｐゴシック" charset="-128"/>
            </a:endParaRPr>
          </a:p>
        </p:txBody>
      </p:sp>
      <p:sp>
        <p:nvSpPr>
          <p:cNvPr id="88068" name="Slide Number Placeholder 3"/>
          <p:cNvSpPr>
            <a:spLocks noGrp="1"/>
          </p:cNvSpPr>
          <p:nvPr>
            <p:ph type="sldNum" sz="quarter" idx="5"/>
          </p:nvPr>
        </p:nvSpPr>
        <p:spPr>
          <a:noFill/>
        </p:spPr>
        <p:txBody>
          <a:bodyPr/>
          <a:lstStyle/>
          <a:p>
            <a:fld id="{84C89924-9372-488F-800E-9C4A2A747222}" type="slidenum">
              <a:rPr lang="en-US" smtClean="0"/>
              <a:pPr/>
              <a:t>41</a:t>
            </a:fld>
            <a:endParaRPr lang="en-US"/>
          </a:p>
        </p:txBody>
      </p:sp>
    </p:spTree>
    <p:extLst>
      <p:ext uri="{BB962C8B-B14F-4D97-AF65-F5344CB8AC3E}">
        <p14:creationId xmlns:p14="http://schemas.microsoft.com/office/powerpoint/2010/main" val="115015896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Slide Image Placeholder 1"/>
          <p:cNvSpPr>
            <a:spLocks noGrp="1" noRot="1" noChangeAspect="1" noTextEdit="1"/>
          </p:cNvSpPr>
          <p:nvPr>
            <p:ph type="sldImg"/>
          </p:nvPr>
        </p:nvSpPr>
        <p:spPr>
          <a:ln/>
        </p:spPr>
      </p:sp>
      <p:sp>
        <p:nvSpPr>
          <p:cNvPr id="89091" name="Notes Placeholder 2"/>
          <p:cNvSpPr>
            <a:spLocks noGrp="1"/>
          </p:cNvSpPr>
          <p:nvPr>
            <p:ph type="body" idx="1"/>
          </p:nvPr>
        </p:nvSpPr>
        <p:spPr>
          <a:noFill/>
          <a:ln/>
        </p:spPr>
        <p:txBody>
          <a:bodyPr/>
          <a:lstStyle/>
          <a:p>
            <a:endParaRPr lang="en-US">
              <a:latin typeface="Times" charset="0"/>
              <a:ea typeface="ＭＳ Ｐゴシック" charset="-128"/>
            </a:endParaRPr>
          </a:p>
        </p:txBody>
      </p:sp>
      <p:sp>
        <p:nvSpPr>
          <p:cNvPr id="89092" name="Slide Number Placeholder 3"/>
          <p:cNvSpPr>
            <a:spLocks noGrp="1"/>
          </p:cNvSpPr>
          <p:nvPr>
            <p:ph type="sldNum" sz="quarter" idx="5"/>
          </p:nvPr>
        </p:nvSpPr>
        <p:spPr>
          <a:noFill/>
        </p:spPr>
        <p:txBody>
          <a:bodyPr/>
          <a:lstStyle/>
          <a:p>
            <a:fld id="{433A4271-345D-45F5-9F2C-7BDD307EE632}" type="slidenum">
              <a:rPr lang="en-US" smtClean="0"/>
              <a:pPr/>
              <a:t>42</a:t>
            </a:fld>
            <a:endParaRPr lang="en-US"/>
          </a:p>
        </p:txBody>
      </p:sp>
    </p:spTree>
    <p:extLst>
      <p:ext uri="{BB962C8B-B14F-4D97-AF65-F5344CB8AC3E}">
        <p14:creationId xmlns:p14="http://schemas.microsoft.com/office/powerpoint/2010/main" val="21852626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Slide Image Placeholder 1"/>
          <p:cNvSpPr>
            <a:spLocks noGrp="1" noRot="1" noChangeAspect="1" noTextEdit="1"/>
          </p:cNvSpPr>
          <p:nvPr>
            <p:ph type="sldImg"/>
          </p:nvPr>
        </p:nvSpPr>
        <p:spPr>
          <a:ln/>
        </p:spPr>
      </p:sp>
      <p:sp>
        <p:nvSpPr>
          <p:cNvPr id="90115" name="Notes Placeholder 2"/>
          <p:cNvSpPr>
            <a:spLocks noGrp="1"/>
          </p:cNvSpPr>
          <p:nvPr>
            <p:ph type="body" idx="1"/>
          </p:nvPr>
        </p:nvSpPr>
        <p:spPr>
          <a:noFill/>
          <a:ln/>
        </p:spPr>
        <p:txBody>
          <a:bodyPr/>
          <a:lstStyle/>
          <a:p>
            <a:endParaRPr lang="en-US">
              <a:latin typeface="Times" charset="0"/>
              <a:ea typeface="ＭＳ Ｐゴシック" charset="-128"/>
            </a:endParaRPr>
          </a:p>
        </p:txBody>
      </p:sp>
      <p:sp>
        <p:nvSpPr>
          <p:cNvPr id="90116" name="Slide Number Placeholder 3"/>
          <p:cNvSpPr>
            <a:spLocks noGrp="1"/>
          </p:cNvSpPr>
          <p:nvPr>
            <p:ph type="sldNum" sz="quarter" idx="5"/>
          </p:nvPr>
        </p:nvSpPr>
        <p:spPr>
          <a:noFill/>
        </p:spPr>
        <p:txBody>
          <a:bodyPr/>
          <a:lstStyle/>
          <a:p>
            <a:fld id="{25AA4917-9880-42BB-8F02-B7C60B0D9DBC}" type="slidenum">
              <a:rPr lang="en-US" smtClean="0"/>
              <a:pPr/>
              <a:t>43</a:t>
            </a:fld>
            <a:endParaRPr lang="en-US"/>
          </a:p>
        </p:txBody>
      </p:sp>
    </p:spTree>
    <p:extLst>
      <p:ext uri="{BB962C8B-B14F-4D97-AF65-F5344CB8AC3E}">
        <p14:creationId xmlns:p14="http://schemas.microsoft.com/office/powerpoint/2010/main" val="208304491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Slide Image Placeholder 1"/>
          <p:cNvSpPr>
            <a:spLocks noGrp="1" noRot="1" noChangeAspect="1" noTextEdit="1"/>
          </p:cNvSpPr>
          <p:nvPr>
            <p:ph type="sldImg"/>
          </p:nvPr>
        </p:nvSpPr>
        <p:spPr>
          <a:ln/>
        </p:spPr>
      </p:sp>
      <p:sp>
        <p:nvSpPr>
          <p:cNvPr id="91139" name="Notes Placeholder 2"/>
          <p:cNvSpPr>
            <a:spLocks noGrp="1"/>
          </p:cNvSpPr>
          <p:nvPr>
            <p:ph type="body" idx="1"/>
          </p:nvPr>
        </p:nvSpPr>
        <p:spPr>
          <a:noFill/>
          <a:ln/>
        </p:spPr>
        <p:txBody>
          <a:bodyPr/>
          <a:lstStyle/>
          <a:p>
            <a:endParaRPr lang="en-US">
              <a:latin typeface="Times" charset="0"/>
              <a:ea typeface="ＭＳ Ｐゴシック" charset="-128"/>
            </a:endParaRPr>
          </a:p>
        </p:txBody>
      </p:sp>
      <p:sp>
        <p:nvSpPr>
          <p:cNvPr id="91140" name="Slide Number Placeholder 3"/>
          <p:cNvSpPr>
            <a:spLocks noGrp="1"/>
          </p:cNvSpPr>
          <p:nvPr>
            <p:ph type="sldNum" sz="quarter" idx="5"/>
          </p:nvPr>
        </p:nvSpPr>
        <p:spPr>
          <a:noFill/>
        </p:spPr>
        <p:txBody>
          <a:bodyPr/>
          <a:lstStyle/>
          <a:p>
            <a:fld id="{B6040288-A61B-4C03-BAD1-D0E74BAE09B0}" type="slidenum">
              <a:rPr lang="en-US" smtClean="0"/>
              <a:pPr/>
              <a:t>44</a:t>
            </a:fld>
            <a:endParaRPr lang="en-US"/>
          </a:p>
        </p:txBody>
      </p:sp>
    </p:spTree>
    <p:extLst>
      <p:ext uri="{BB962C8B-B14F-4D97-AF65-F5344CB8AC3E}">
        <p14:creationId xmlns:p14="http://schemas.microsoft.com/office/powerpoint/2010/main" val="281513316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Slide Image Placeholder 1"/>
          <p:cNvSpPr>
            <a:spLocks noGrp="1" noRot="1" noChangeAspect="1" noTextEdit="1"/>
          </p:cNvSpPr>
          <p:nvPr>
            <p:ph type="sldImg"/>
          </p:nvPr>
        </p:nvSpPr>
        <p:spPr>
          <a:ln/>
        </p:spPr>
      </p:sp>
      <p:sp>
        <p:nvSpPr>
          <p:cNvPr id="92163" name="Notes Placeholder 2"/>
          <p:cNvSpPr>
            <a:spLocks noGrp="1"/>
          </p:cNvSpPr>
          <p:nvPr>
            <p:ph type="body" idx="1"/>
          </p:nvPr>
        </p:nvSpPr>
        <p:spPr>
          <a:noFill/>
          <a:ln/>
        </p:spPr>
        <p:txBody>
          <a:bodyPr/>
          <a:lstStyle/>
          <a:p>
            <a:endParaRPr lang="en-US">
              <a:latin typeface="Times" charset="0"/>
              <a:ea typeface="ＭＳ Ｐゴシック" charset="-128"/>
            </a:endParaRPr>
          </a:p>
        </p:txBody>
      </p:sp>
      <p:sp>
        <p:nvSpPr>
          <p:cNvPr id="92164" name="Slide Number Placeholder 3"/>
          <p:cNvSpPr>
            <a:spLocks noGrp="1"/>
          </p:cNvSpPr>
          <p:nvPr>
            <p:ph type="sldNum" sz="quarter" idx="5"/>
          </p:nvPr>
        </p:nvSpPr>
        <p:spPr>
          <a:noFill/>
        </p:spPr>
        <p:txBody>
          <a:bodyPr/>
          <a:lstStyle/>
          <a:p>
            <a:fld id="{1CCBC81C-DC70-497D-A826-6B673672FECA}" type="slidenum">
              <a:rPr lang="en-US" smtClean="0"/>
              <a:pPr/>
              <a:t>45</a:t>
            </a:fld>
            <a:endParaRPr lang="en-US"/>
          </a:p>
        </p:txBody>
      </p:sp>
    </p:spTree>
    <p:extLst>
      <p:ext uri="{BB962C8B-B14F-4D97-AF65-F5344CB8AC3E}">
        <p14:creationId xmlns:p14="http://schemas.microsoft.com/office/powerpoint/2010/main" val="407844183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Slide Image Placeholder 1"/>
          <p:cNvSpPr>
            <a:spLocks noGrp="1" noRot="1" noChangeAspect="1" noTextEdit="1"/>
          </p:cNvSpPr>
          <p:nvPr>
            <p:ph type="sldImg"/>
          </p:nvPr>
        </p:nvSpPr>
        <p:spPr>
          <a:ln/>
        </p:spPr>
      </p:sp>
      <p:sp>
        <p:nvSpPr>
          <p:cNvPr id="94211" name="Notes Placeholder 2"/>
          <p:cNvSpPr>
            <a:spLocks noGrp="1"/>
          </p:cNvSpPr>
          <p:nvPr>
            <p:ph type="body" idx="1"/>
          </p:nvPr>
        </p:nvSpPr>
        <p:spPr>
          <a:noFill/>
          <a:ln/>
        </p:spPr>
        <p:txBody>
          <a:bodyPr/>
          <a:lstStyle/>
          <a:p>
            <a:endParaRPr lang="en-US">
              <a:latin typeface="Times" charset="0"/>
              <a:ea typeface="ＭＳ Ｐゴシック" charset="-128"/>
            </a:endParaRPr>
          </a:p>
        </p:txBody>
      </p:sp>
      <p:sp>
        <p:nvSpPr>
          <p:cNvPr id="94212" name="Slide Number Placeholder 3"/>
          <p:cNvSpPr>
            <a:spLocks noGrp="1"/>
          </p:cNvSpPr>
          <p:nvPr>
            <p:ph type="sldNum" sz="quarter" idx="5"/>
          </p:nvPr>
        </p:nvSpPr>
        <p:spPr>
          <a:noFill/>
        </p:spPr>
        <p:txBody>
          <a:bodyPr/>
          <a:lstStyle/>
          <a:p>
            <a:fld id="{96813A53-C44A-4FB5-A201-FFA76ECCCE27}" type="slidenum">
              <a:rPr lang="en-US" smtClean="0"/>
              <a:pPr/>
              <a:t>46</a:t>
            </a:fld>
            <a:endParaRPr lang="en-US"/>
          </a:p>
        </p:txBody>
      </p:sp>
    </p:spTree>
    <p:extLst>
      <p:ext uri="{BB962C8B-B14F-4D97-AF65-F5344CB8AC3E}">
        <p14:creationId xmlns:p14="http://schemas.microsoft.com/office/powerpoint/2010/main" val="38726320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Slide Image Placeholder 1"/>
          <p:cNvSpPr>
            <a:spLocks noGrp="1" noRot="1" noChangeAspect="1" noTextEdit="1"/>
          </p:cNvSpPr>
          <p:nvPr>
            <p:ph type="sldImg"/>
          </p:nvPr>
        </p:nvSpPr>
        <p:spPr>
          <a:ln/>
        </p:spPr>
      </p:sp>
      <p:sp>
        <p:nvSpPr>
          <p:cNvPr id="95235" name="Notes Placeholder 2"/>
          <p:cNvSpPr>
            <a:spLocks noGrp="1"/>
          </p:cNvSpPr>
          <p:nvPr>
            <p:ph type="body" idx="1"/>
          </p:nvPr>
        </p:nvSpPr>
        <p:spPr>
          <a:noFill/>
          <a:ln/>
        </p:spPr>
        <p:txBody>
          <a:bodyPr/>
          <a:lstStyle/>
          <a:p>
            <a:endParaRPr lang="en-US">
              <a:latin typeface="Times" charset="0"/>
              <a:ea typeface="ＭＳ Ｐゴシック" charset="-128"/>
            </a:endParaRPr>
          </a:p>
        </p:txBody>
      </p:sp>
      <p:sp>
        <p:nvSpPr>
          <p:cNvPr id="95236" name="Slide Number Placeholder 3"/>
          <p:cNvSpPr>
            <a:spLocks noGrp="1"/>
          </p:cNvSpPr>
          <p:nvPr>
            <p:ph type="sldNum" sz="quarter" idx="5"/>
          </p:nvPr>
        </p:nvSpPr>
        <p:spPr>
          <a:noFill/>
        </p:spPr>
        <p:txBody>
          <a:bodyPr/>
          <a:lstStyle/>
          <a:p>
            <a:fld id="{748A63BC-91B2-4808-A5EC-7C7F8E41350D}" type="slidenum">
              <a:rPr lang="en-US" smtClean="0"/>
              <a:pPr/>
              <a:t>47</a:t>
            </a:fld>
            <a:endParaRPr lang="en-US"/>
          </a:p>
        </p:txBody>
      </p:sp>
    </p:spTree>
    <p:extLst>
      <p:ext uri="{BB962C8B-B14F-4D97-AF65-F5344CB8AC3E}">
        <p14:creationId xmlns:p14="http://schemas.microsoft.com/office/powerpoint/2010/main" val="33180599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Image Placeholder 1"/>
          <p:cNvSpPr>
            <a:spLocks noGrp="1" noRot="1" noChangeAspect="1" noTextEdit="1"/>
          </p:cNvSpPr>
          <p:nvPr>
            <p:ph type="sldImg"/>
          </p:nvPr>
        </p:nvSpPr>
        <p:spPr>
          <a:ln/>
        </p:spPr>
      </p:sp>
      <p:sp>
        <p:nvSpPr>
          <p:cNvPr id="23555" name="Notes Placeholder 2"/>
          <p:cNvSpPr>
            <a:spLocks noGrp="1"/>
          </p:cNvSpPr>
          <p:nvPr>
            <p:ph type="body" idx="1"/>
          </p:nvPr>
        </p:nvSpPr>
        <p:spPr>
          <a:noFill/>
          <a:ln/>
        </p:spPr>
        <p:txBody>
          <a:bodyPr/>
          <a:lstStyle/>
          <a:p>
            <a:endParaRPr lang="en-US"/>
          </a:p>
        </p:txBody>
      </p:sp>
      <p:sp>
        <p:nvSpPr>
          <p:cNvPr id="23556" name="Slide Number Placeholder 3"/>
          <p:cNvSpPr>
            <a:spLocks noGrp="1"/>
          </p:cNvSpPr>
          <p:nvPr>
            <p:ph type="sldNum" sz="quarter" idx="5"/>
          </p:nvPr>
        </p:nvSpPr>
        <p:spPr>
          <a:noFill/>
        </p:spPr>
        <p:txBody>
          <a:bodyPr/>
          <a:lstStyle/>
          <a:p>
            <a:fld id="{60025A88-FE48-4E75-B349-CF505E801EDE}" type="slidenum">
              <a:rPr lang="en-US" smtClean="0"/>
              <a:pPr/>
              <a:t>4</a:t>
            </a:fld>
            <a:endParaRPr lang="en-US"/>
          </a:p>
        </p:txBody>
      </p:sp>
    </p:spTree>
    <p:extLst>
      <p:ext uri="{BB962C8B-B14F-4D97-AF65-F5344CB8AC3E}">
        <p14:creationId xmlns:p14="http://schemas.microsoft.com/office/powerpoint/2010/main" val="42679644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1"/>
          <p:cNvSpPr>
            <a:spLocks noGrp="1" noRot="1" noChangeAspect="1" noTextEdit="1"/>
          </p:cNvSpPr>
          <p:nvPr>
            <p:ph type="sldImg"/>
          </p:nvPr>
        </p:nvSpPr>
        <p:spPr>
          <a:ln/>
        </p:spPr>
      </p:sp>
      <p:sp>
        <p:nvSpPr>
          <p:cNvPr id="96259" name="Notes Placeholder 2"/>
          <p:cNvSpPr>
            <a:spLocks noGrp="1"/>
          </p:cNvSpPr>
          <p:nvPr>
            <p:ph type="body" idx="1"/>
          </p:nvPr>
        </p:nvSpPr>
        <p:spPr>
          <a:noFill/>
          <a:ln/>
        </p:spPr>
        <p:txBody>
          <a:bodyPr/>
          <a:lstStyle/>
          <a:p>
            <a:endParaRPr lang="en-US">
              <a:latin typeface="Times" charset="0"/>
              <a:ea typeface="ＭＳ Ｐゴシック" charset="-128"/>
            </a:endParaRPr>
          </a:p>
        </p:txBody>
      </p:sp>
      <p:sp>
        <p:nvSpPr>
          <p:cNvPr id="96260" name="Slide Number Placeholder 3"/>
          <p:cNvSpPr>
            <a:spLocks noGrp="1"/>
          </p:cNvSpPr>
          <p:nvPr>
            <p:ph type="sldNum" sz="quarter" idx="5"/>
          </p:nvPr>
        </p:nvSpPr>
        <p:spPr>
          <a:noFill/>
        </p:spPr>
        <p:txBody>
          <a:bodyPr/>
          <a:lstStyle/>
          <a:p>
            <a:fld id="{5D1F409B-6098-4A69-92C2-27F3DBF0F798}" type="slidenum">
              <a:rPr lang="en-US" smtClean="0"/>
              <a:pPr/>
              <a:t>48</a:t>
            </a:fld>
            <a:endParaRPr lang="en-US"/>
          </a:p>
        </p:txBody>
      </p:sp>
    </p:spTree>
    <p:extLst>
      <p:ext uri="{BB962C8B-B14F-4D97-AF65-F5344CB8AC3E}">
        <p14:creationId xmlns:p14="http://schemas.microsoft.com/office/powerpoint/2010/main" val="58907112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Slide Image Placeholder 1"/>
          <p:cNvSpPr>
            <a:spLocks noGrp="1" noRot="1" noChangeAspect="1" noTextEdit="1"/>
          </p:cNvSpPr>
          <p:nvPr>
            <p:ph type="sldImg"/>
          </p:nvPr>
        </p:nvSpPr>
        <p:spPr>
          <a:ln/>
        </p:spPr>
      </p:sp>
      <p:sp>
        <p:nvSpPr>
          <p:cNvPr id="97283" name="Notes Placeholder 2"/>
          <p:cNvSpPr>
            <a:spLocks noGrp="1"/>
          </p:cNvSpPr>
          <p:nvPr>
            <p:ph type="body" idx="1"/>
          </p:nvPr>
        </p:nvSpPr>
        <p:spPr>
          <a:noFill/>
          <a:ln/>
        </p:spPr>
        <p:txBody>
          <a:bodyPr/>
          <a:lstStyle/>
          <a:p>
            <a:endParaRPr lang="en-US">
              <a:latin typeface="Times" charset="0"/>
              <a:ea typeface="ＭＳ Ｐゴシック" charset="-128"/>
            </a:endParaRPr>
          </a:p>
        </p:txBody>
      </p:sp>
      <p:sp>
        <p:nvSpPr>
          <p:cNvPr id="97284" name="Slide Number Placeholder 3"/>
          <p:cNvSpPr>
            <a:spLocks noGrp="1"/>
          </p:cNvSpPr>
          <p:nvPr>
            <p:ph type="sldNum" sz="quarter" idx="5"/>
          </p:nvPr>
        </p:nvSpPr>
        <p:spPr>
          <a:noFill/>
        </p:spPr>
        <p:txBody>
          <a:bodyPr/>
          <a:lstStyle/>
          <a:p>
            <a:fld id="{AE207733-F6EB-4A5E-B117-2C581C79DC38}" type="slidenum">
              <a:rPr lang="en-US" smtClean="0"/>
              <a:pPr/>
              <a:t>49</a:t>
            </a:fld>
            <a:endParaRPr lang="en-US"/>
          </a:p>
        </p:txBody>
      </p:sp>
    </p:spTree>
    <p:extLst>
      <p:ext uri="{BB962C8B-B14F-4D97-AF65-F5344CB8AC3E}">
        <p14:creationId xmlns:p14="http://schemas.microsoft.com/office/powerpoint/2010/main" val="237455721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Slide Image Placeholder 1"/>
          <p:cNvSpPr>
            <a:spLocks noGrp="1" noRot="1" noChangeAspect="1" noTextEdit="1"/>
          </p:cNvSpPr>
          <p:nvPr>
            <p:ph type="sldImg"/>
          </p:nvPr>
        </p:nvSpPr>
        <p:spPr>
          <a:ln/>
        </p:spPr>
      </p:sp>
      <p:sp>
        <p:nvSpPr>
          <p:cNvPr id="98307" name="Notes Placeholder 2"/>
          <p:cNvSpPr>
            <a:spLocks noGrp="1"/>
          </p:cNvSpPr>
          <p:nvPr>
            <p:ph type="body" idx="1"/>
          </p:nvPr>
        </p:nvSpPr>
        <p:spPr>
          <a:noFill/>
          <a:ln/>
        </p:spPr>
        <p:txBody>
          <a:bodyPr/>
          <a:lstStyle/>
          <a:p>
            <a:endParaRPr lang="en-US">
              <a:latin typeface="Times" charset="0"/>
              <a:ea typeface="ＭＳ Ｐゴシック" charset="-128"/>
            </a:endParaRPr>
          </a:p>
        </p:txBody>
      </p:sp>
      <p:sp>
        <p:nvSpPr>
          <p:cNvPr id="98308" name="Slide Number Placeholder 3"/>
          <p:cNvSpPr>
            <a:spLocks noGrp="1"/>
          </p:cNvSpPr>
          <p:nvPr>
            <p:ph type="sldNum" sz="quarter" idx="5"/>
          </p:nvPr>
        </p:nvSpPr>
        <p:spPr>
          <a:noFill/>
        </p:spPr>
        <p:txBody>
          <a:bodyPr/>
          <a:lstStyle/>
          <a:p>
            <a:fld id="{78487EC9-CBD0-41C1-9480-A8BA5924C87F}" type="slidenum">
              <a:rPr lang="en-US" smtClean="0"/>
              <a:pPr/>
              <a:t>51</a:t>
            </a:fld>
            <a:endParaRPr lang="en-US"/>
          </a:p>
        </p:txBody>
      </p:sp>
    </p:spTree>
    <p:extLst>
      <p:ext uri="{BB962C8B-B14F-4D97-AF65-F5344CB8AC3E}">
        <p14:creationId xmlns:p14="http://schemas.microsoft.com/office/powerpoint/2010/main" val="234040828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Slide Image Placeholder 1"/>
          <p:cNvSpPr>
            <a:spLocks noGrp="1" noRot="1" noChangeAspect="1" noTextEdit="1"/>
          </p:cNvSpPr>
          <p:nvPr>
            <p:ph type="sldImg"/>
          </p:nvPr>
        </p:nvSpPr>
        <p:spPr>
          <a:ln/>
        </p:spPr>
      </p:sp>
      <p:sp>
        <p:nvSpPr>
          <p:cNvPr id="99331" name="Notes Placeholder 2"/>
          <p:cNvSpPr>
            <a:spLocks noGrp="1"/>
          </p:cNvSpPr>
          <p:nvPr>
            <p:ph type="body" idx="1"/>
          </p:nvPr>
        </p:nvSpPr>
        <p:spPr>
          <a:noFill/>
          <a:ln/>
        </p:spPr>
        <p:txBody>
          <a:bodyPr/>
          <a:lstStyle/>
          <a:p>
            <a:endParaRPr lang="en-US">
              <a:latin typeface="Times" charset="0"/>
              <a:ea typeface="ＭＳ Ｐゴシック" charset="-128"/>
            </a:endParaRPr>
          </a:p>
        </p:txBody>
      </p:sp>
      <p:sp>
        <p:nvSpPr>
          <p:cNvPr id="99332" name="Slide Number Placeholder 3"/>
          <p:cNvSpPr>
            <a:spLocks noGrp="1"/>
          </p:cNvSpPr>
          <p:nvPr>
            <p:ph type="sldNum" sz="quarter" idx="5"/>
          </p:nvPr>
        </p:nvSpPr>
        <p:spPr>
          <a:noFill/>
        </p:spPr>
        <p:txBody>
          <a:bodyPr/>
          <a:lstStyle/>
          <a:p>
            <a:fld id="{8126C693-3C57-437C-8B5A-D16208DF2124}" type="slidenum">
              <a:rPr lang="en-US" smtClean="0"/>
              <a:pPr/>
              <a:t>52</a:t>
            </a:fld>
            <a:endParaRPr lang="en-US"/>
          </a:p>
        </p:txBody>
      </p:sp>
    </p:spTree>
    <p:extLst>
      <p:ext uri="{BB962C8B-B14F-4D97-AF65-F5344CB8AC3E}">
        <p14:creationId xmlns:p14="http://schemas.microsoft.com/office/powerpoint/2010/main" val="392325747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Slide Image Placeholder 1"/>
          <p:cNvSpPr>
            <a:spLocks noGrp="1" noRot="1" noChangeAspect="1" noTextEdit="1"/>
          </p:cNvSpPr>
          <p:nvPr>
            <p:ph type="sldImg"/>
          </p:nvPr>
        </p:nvSpPr>
        <p:spPr>
          <a:ln/>
        </p:spPr>
      </p:sp>
      <p:sp>
        <p:nvSpPr>
          <p:cNvPr id="101379" name="Notes Placeholder 2"/>
          <p:cNvSpPr>
            <a:spLocks noGrp="1"/>
          </p:cNvSpPr>
          <p:nvPr>
            <p:ph type="body" idx="1"/>
          </p:nvPr>
        </p:nvSpPr>
        <p:spPr>
          <a:noFill/>
          <a:ln/>
        </p:spPr>
        <p:txBody>
          <a:bodyPr/>
          <a:lstStyle/>
          <a:p>
            <a:r>
              <a:rPr lang="en-US" dirty="0" err="1">
                <a:latin typeface="Times" charset="0"/>
                <a:ea typeface="ＭＳ Ｐゴシック" charset="-128"/>
              </a:rPr>
              <a:t>Cinematch</a:t>
            </a:r>
            <a:r>
              <a:rPr lang="en-US" baseline="0" dirty="0">
                <a:latin typeface="Times" charset="0"/>
                <a:ea typeface="ＭＳ Ｐゴシック" charset="-128"/>
              </a:rPr>
              <a:t> </a:t>
            </a:r>
            <a:endParaRPr lang="en-US" dirty="0">
              <a:latin typeface="Times" charset="0"/>
              <a:ea typeface="ＭＳ Ｐゴシック" charset="-128"/>
            </a:endParaRPr>
          </a:p>
        </p:txBody>
      </p:sp>
      <p:sp>
        <p:nvSpPr>
          <p:cNvPr id="101380" name="Slide Number Placeholder 3"/>
          <p:cNvSpPr>
            <a:spLocks noGrp="1"/>
          </p:cNvSpPr>
          <p:nvPr>
            <p:ph type="sldNum" sz="quarter" idx="5"/>
          </p:nvPr>
        </p:nvSpPr>
        <p:spPr>
          <a:noFill/>
        </p:spPr>
        <p:txBody>
          <a:bodyPr/>
          <a:lstStyle/>
          <a:p>
            <a:fld id="{17778336-E127-4818-A1FD-1903D646D95F}" type="slidenum">
              <a:rPr lang="en-US" smtClean="0"/>
              <a:pPr/>
              <a:t>54</a:t>
            </a:fld>
            <a:endParaRPr lang="en-US"/>
          </a:p>
        </p:txBody>
      </p:sp>
    </p:spTree>
    <p:extLst>
      <p:ext uri="{BB962C8B-B14F-4D97-AF65-F5344CB8AC3E}">
        <p14:creationId xmlns:p14="http://schemas.microsoft.com/office/powerpoint/2010/main" val="410020956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Slide Image Placeholder 1"/>
          <p:cNvSpPr>
            <a:spLocks noGrp="1" noRot="1" noChangeAspect="1" noTextEdit="1"/>
          </p:cNvSpPr>
          <p:nvPr>
            <p:ph type="sldImg"/>
          </p:nvPr>
        </p:nvSpPr>
        <p:spPr>
          <a:ln/>
        </p:spPr>
      </p:sp>
      <p:sp>
        <p:nvSpPr>
          <p:cNvPr id="102403" name="Notes Placeholder 2"/>
          <p:cNvSpPr>
            <a:spLocks noGrp="1"/>
          </p:cNvSpPr>
          <p:nvPr>
            <p:ph type="body" idx="1"/>
          </p:nvPr>
        </p:nvSpPr>
        <p:spPr>
          <a:noFill/>
          <a:ln/>
        </p:spPr>
        <p:txBody>
          <a:bodyPr/>
          <a:lstStyle/>
          <a:p>
            <a:endParaRPr lang="en-US">
              <a:latin typeface="Times" charset="0"/>
              <a:ea typeface="ＭＳ Ｐゴシック" charset="-128"/>
            </a:endParaRPr>
          </a:p>
        </p:txBody>
      </p:sp>
      <p:sp>
        <p:nvSpPr>
          <p:cNvPr id="102404" name="Slide Number Placeholder 3"/>
          <p:cNvSpPr>
            <a:spLocks noGrp="1"/>
          </p:cNvSpPr>
          <p:nvPr>
            <p:ph type="sldNum" sz="quarter" idx="5"/>
          </p:nvPr>
        </p:nvSpPr>
        <p:spPr>
          <a:noFill/>
        </p:spPr>
        <p:txBody>
          <a:bodyPr/>
          <a:lstStyle/>
          <a:p>
            <a:fld id="{115686B5-E7B7-412A-B76B-68B9E1FEE417}" type="slidenum">
              <a:rPr lang="en-US" smtClean="0"/>
              <a:pPr/>
              <a:t>55</a:t>
            </a:fld>
            <a:endParaRPr lang="en-US"/>
          </a:p>
        </p:txBody>
      </p:sp>
    </p:spTree>
    <p:extLst>
      <p:ext uri="{BB962C8B-B14F-4D97-AF65-F5344CB8AC3E}">
        <p14:creationId xmlns:p14="http://schemas.microsoft.com/office/powerpoint/2010/main" val="58650540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Slide Image Placeholder 1"/>
          <p:cNvSpPr>
            <a:spLocks noGrp="1" noRot="1" noChangeAspect="1" noTextEdit="1"/>
          </p:cNvSpPr>
          <p:nvPr>
            <p:ph type="sldImg"/>
          </p:nvPr>
        </p:nvSpPr>
        <p:spPr>
          <a:ln/>
        </p:spPr>
      </p:sp>
      <p:sp>
        <p:nvSpPr>
          <p:cNvPr id="103427" name="Notes Placeholder 2"/>
          <p:cNvSpPr>
            <a:spLocks noGrp="1"/>
          </p:cNvSpPr>
          <p:nvPr>
            <p:ph type="body" idx="1"/>
          </p:nvPr>
        </p:nvSpPr>
        <p:spPr>
          <a:noFill/>
          <a:ln/>
        </p:spPr>
        <p:txBody>
          <a:bodyPr/>
          <a:lstStyle/>
          <a:p>
            <a:endParaRPr lang="en-US">
              <a:latin typeface="Times" charset="0"/>
              <a:ea typeface="ＭＳ Ｐゴシック" charset="-128"/>
            </a:endParaRPr>
          </a:p>
        </p:txBody>
      </p:sp>
      <p:sp>
        <p:nvSpPr>
          <p:cNvPr id="103428" name="Slide Number Placeholder 3"/>
          <p:cNvSpPr>
            <a:spLocks noGrp="1"/>
          </p:cNvSpPr>
          <p:nvPr>
            <p:ph type="sldNum" sz="quarter" idx="5"/>
          </p:nvPr>
        </p:nvSpPr>
        <p:spPr>
          <a:noFill/>
        </p:spPr>
        <p:txBody>
          <a:bodyPr/>
          <a:lstStyle/>
          <a:p>
            <a:fld id="{7FB1F663-B226-4C52-8C99-2CC5CB10968B}" type="slidenum">
              <a:rPr lang="en-US" smtClean="0"/>
              <a:pPr/>
              <a:t>56</a:t>
            </a:fld>
            <a:endParaRPr lang="en-US"/>
          </a:p>
        </p:txBody>
      </p:sp>
    </p:spTree>
    <p:extLst>
      <p:ext uri="{BB962C8B-B14F-4D97-AF65-F5344CB8AC3E}">
        <p14:creationId xmlns:p14="http://schemas.microsoft.com/office/powerpoint/2010/main" val="10247575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Image Placeholder 1"/>
          <p:cNvSpPr>
            <a:spLocks noGrp="1" noRot="1" noChangeAspect="1" noTextEdit="1"/>
          </p:cNvSpPr>
          <p:nvPr>
            <p:ph type="sldImg"/>
          </p:nvPr>
        </p:nvSpPr>
        <p:spPr>
          <a:ln/>
        </p:spPr>
      </p:sp>
      <p:sp>
        <p:nvSpPr>
          <p:cNvPr id="26627" name="Notes Placeholder 2"/>
          <p:cNvSpPr>
            <a:spLocks noGrp="1"/>
          </p:cNvSpPr>
          <p:nvPr>
            <p:ph type="body" idx="1"/>
          </p:nvPr>
        </p:nvSpPr>
        <p:spPr>
          <a:noFill/>
          <a:ln/>
        </p:spPr>
        <p:txBody>
          <a:bodyPr/>
          <a:lstStyle/>
          <a:p>
            <a:endParaRPr lang="en-US"/>
          </a:p>
        </p:txBody>
      </p:sp>
      <p:sp>
        <p:nvSpPr>
          <p:cNvPr id="26628" name="Slide Number Placeholder 3"/>
          <p:cNvSpPr>
            <a:spLocks noGrp="1"/>
          </p:cNvSpPr>
          <p:nvPr>
            <p:ph type="sldNum" sz="quarter" idx="5"/>
          </p:nvPr>
        </p:nvSpPr>
        <p:spPr>
          <a:noFill/>
        </p:spPr>
        <p:txBody>
          <a:bodyPr/>
          <a:lstStyle/>
          <a:p>
            <a:fld id="{B7EC6B80-ECF8-468B-A1C9-D263EB0E1EF1}" type="slidenum">
              <a:rPr lang="en-US" smtClean="0"/>
              <a:pPr/>
              <a:t>57</a:t>
            </a:fld>
            <a:endParaRPr lang="en-US"/>
          </a:p>
        </p:txBody>
      </p:sp>
    </p:spTree>
    <p:extLst>
      <p:ext uri="{BB962C8B-B14F-4D97-AF65-F5344CB8AC3E}">
        <p14:creationId xmlns:p14="http://schemas.microsoft.com/office/powerpoint/2010/main" val="6411969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Image Placeholder 1"/>
          <p:cNvSpPr>
            <a:spLocks noGrp="1" noRot="1" noChangeAspect="1" noTextEdit="1"/>
          </p:cNvSpPr>
          <p:nvPr>
            <p:ph type="sldImg"/>
          </p:nvPr>
        </p:nvSpPr>
        <p:spPr>
          <a:ln/>
        </p:spPr>
      </p:sp>
      <p:sp>
        <p:nvSpPr>
          <p:cNvPr id="24579" name="Notes Placeholder 2"/>
          <p:cNvSpPr>
            <a:spLocks noGrp="1"/>
          </p:cNvSpPr>
          <p:nvPr>
            <p:ph type="body" idx="1"/>
          </p:nvPr>
        </p:nvSpPr>
        <p:spPr>
          <a:noFill/>
          <a:ln/>
        </p:spPr>
        <p:txBody>
          <a:bodyPr/>
          <a:lstStyle/>
          <a:p>
            <a:endParaRPr lang="en-US"/>
          </a:p>
        </p:txBody>
      </p:sp>
      <p:sp>
        <p:nvSpPr>
          <p:cNvPr id="24580" name="Slide Number Placeholder 3"/>
          <p:cNvSpPr>
            <a:spLocks noGrp="1"/>
          </p:cNvSpPr>
          <p:nvPr>
            <p:ph type="sldNum" sz="quarter" idx="5"/>
          </p:nvPr>
        </p:nvSpPr>
        <p:spPr>
          <a:noFill/>
        </p:spPr>
        <p:txBody>
          <a:bodyPr/>
          <a:lstStyle/>
          <a:p>
            <a:fld id="{85D75DF3-A43F-47DC-B03F-0436B3CC6882}" type="slidenum">
              <a:rPr lang="en-US" smtClean="0"/>
              <a:pPr/>
              <a:t>5</a:t>
            </a:fld>
            <a:endParaRPr lang="en-US"/>
          </a:p>
        </p:txBody>
      </p:sp>
    </p:spTree>
    <p:extLst>
      <p:ext uri="{BB962C8B-B14F-4D97-AF65-F5344CB8AC3E}">
        <p14:creationId xmlns:p14="http://schemas.microsoft.com/office/powerpoint/2010/main" val="3769274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Image Placeholder 1"/>
          <p:cNvSpPr>
            <a:spLocks noGrp="1" noRot="1" noChangeAspect="1" noTextEdit="1"/>
          </p:cNvSpPr>
          <p:nvPr>
            <p:ph type="sldImg"/>
          </p:nvPr>
        </p:nvSpPr>
        <p:spPr>
          <a:ln/>
        </p:spPr>
      </p:sp>
      <p:sp>
        <p:nvSpPr>
          <p:cNvPr id="25603" name="Notes Placeholder 2"/>
          <p:cNvSpPr>
            <a:spLocks noGrp="1"/>
          </p:cNvSpPr>
          <p:nvPr>
            <p:ph type="body" idx="1"/>
          </p:nvPr>
        </p:nvSpPr>
        <p:spPr>
          <a:noFill/>
          <a:ln/>
        </p:spPr>
        <p:txBody>
          <a:bodyPr/>
          <a:lstStyle/>
          <a:p>
            <a:endParaRPr lang="en-US"/>
          </a:p>
        </p:txBody>
      </p:sp>
      <p:sp>
        <p:nvSpPr>
          <p:cNvPr id="25604" name="Slide Number Placeholder 3"/>
          <p:cNvSpPr>
            <a:spLocks noGrp="1"/>
          </p:cNvSpPr>
          <p:nvPr>
            <p:ph type="sldNum" sz="quarter" idx="5"/>
          </p:nvPr>
        </p:nvSpPr>
        <p:spPr>
          <a:noFill/>
        </p:spPr>
        <p:txBody>
          <a:bodyPr/>
          <a:lstStyle/>
          <a:p>
            <a:fld id="{BA2EFA7F-7E65-4179-9541-AE6E0495F774}" type="slidenum">
              <a:rPr lang="en-US" smtClean="0"/>
              <a:pPr/>
              <a:t>9</a:t>
            </a:fld>
            <a:endParaRPr lang="en-US"/>
          </a:p>
        </p:txBody>
      </p:sp>
    </p:spTree>
    <p:extLst>
      <p:ext uri="{BB962C8B-B14F-4D97-AF65-F5344CB8AC3E}">
        <p14:creationId xmlns:p14="http://schemas.microsoft.com/office/powerpoint/2010/main" val="38161547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Slide Image Placeholder 1"/>
          <p:cNvSpPr>
            <a:spLocks noGrp="1" noRot="1" noChangeAspect="1" noTextEdit="1"/>
          </p:cNvSpPr>
          <p:nvPr>
            <p:ph type="sldImg"/>
          </p:nvPr>
        </p:nvSpPr>
        <p:spPr>
          <a:ln/>
        </p:spPr>
      </p:sp>
      <p:sp>
        <p:nvSpPr>
          <p:cNvPr id="55299" name="Notes Placeholder 2"/>
          <p:cNvSpPr>
            <a:spLocks noGrp="1"/>
          </p:cNvSpPr>
          <p:nvPr>
            <p:ph type="body" idx="1"/>
          </p:nvPr>
        </p:nvSpPr>
        <p:spPr>
          <a:noFill/>
          <a:ln/>
        </p:spPr>
        <p:txBody>
          <a:bodyPr/>
          <a:lstStyle/>
          <a:p>
            <a:endParaRPr lang="en-US">
              <a:latin typeface="Times" charset="0"/>
              <a:ea typeface="ＭＳ Ｐゴシック" charset="-128"/>
            </a:endParaRPr>
          </a:p>
        </p:txBody>
      </p:sp>
      <p:sp>
        <p:nvSpPr>
          <p:cNvPr id="55300" name="Slide Number Placeholder 3"/>
          <p:cNvSpPr>
            <a:spLocks noGrp="1"/>
          </p:cNvSpPr>
          <p:nvPr>
            <p:ph type="sldNum" sz="quarter" idx="5"/>
          </p:nvPr>
        </p:nvSpPr>
        <p:spPr>
          <a:noFill/>
        </p:spPr>
        <p:txBody>
          <a:bodyPr/>
          <a:lstStyle/>
          <a:p>
            <a:fld id="{E0818285-F5A6-42EC-9EBB-649520BB1B36}" type="slidenum">
              <a:rPr lang="en-US" smtClean="0"/>
              <a:pPr/>
              <a:t>10</a:t>
            </a:fld>
            <a:endParaRPr lang="en-US"/>
          </a:p>
        </p:txBody>
      </p:sp>
    </p:spTree>
    <p:extLst>
      <p:ext uri="{BB962C8B-B14F-4D97-AF65-F5344CB8AC3E}">
        <p14:creationId xmlns:p14="http://schemas.microsoft.com/office/powerpoint/2010/main" val="12058140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Slide Image Placeholder 1"/>
          <p:cNvSpPr>
            <a:spLocks noGrp="1" noRot="1" noChangeAspect="1" noTextEdit="1"/>
          </p:cNvSpPr>
          <p:nvPr>
            <p:ph type="sldImg"/>
          </p:nvPr>
        </p:nvSpPr>
        <p:spPr>
          <a:ln/>
        </p:spPr>
      </p:sp>
      <p:sp>
        <p:nvSpPr>
          <p:cNvPr id="57347" name="Notes Placeholder 2"/>
          <p:cNvSpPr>
            <a:spLocks noGrp="1"/>
          </p:cNvSpPr>
          <p:nvPr>
            <p:ph type="body" idx="1"/>
          </p:nvPr>
        </p:nvSpPr>
        <p:spPr>
          <a:noFill/>
          <a:ln/>
        </p:spPr>
        <p:txBody>
          <a:bodyPr/>
          <a:lstStyle/>
          <a:p>
            <a:r>
              <a:rPr lang="en-US" sz="1300" dirty="0">
                <a:latin typeface="Times" pitchFamily="-48" charset="0"/>
                <a:ea typeface="ＭＳ Ｐゴシック" pitchFamily="-107" charset="-128"/>
                <a:cs typeface="ＭＳ Ｐゴシック" pitchFamily="-107" charset="-128"/>
              </a:rPr>
              <a:t>Scott McNealy is an American businessman. He co-founded computer technology company Sun Microsystems in 1982 along with </a:t>
            </a:r>
            <a:r>
              <a:rPr lang="en-US" sz="1300" dirty="0" err="1">
                <a:latin typeface="Times" pitchFamily="-48" charset="0"/>
                <a:ea typeface="ＭＳ Ｐゴシック" pitchFamily="-107" charset="-128"/>
                <a:cs typeface="ＭＳ Ｐゴシック" pitchFamily="-107" charset="-128"/>
              </a:rPr>
              <a:t>Vinod</a:t>
            </a:r>
            <a:r>
              <a:rPr lang="en-US" sz="1300" dirty="0">
                <a:latin typeface="Times" pitchFamily="-48" charset="0"/>
                <a:ea typeface="ＭＳ Ｐゴシック" pitchFamily="-107" charset="-128"/>
                <a:cs typeface="ＭＳ Ｐゴシック" pitchFamily="-107" charset="-128"/>
              </a:rPr>
              <a:t> </a:t>
            </a:r>
            <a:r>
              <a:rPr lang="en-US" sz="1300" dirty="0" err="1">
                <a:latin typeface="Times" pitchFamily="-48" charset="0"/>
                <a:ea typeface="ＭＳ Ｐゴシック" pitchFamily="-107" charset="-128"/>
                <a:cs typeface="ＭＳ Ｐゴシック" pitchFamily="-107" charset="-128"/>
              </a:rPr>
              <a:t>Khosla</a:t>
            </a:r>
            <a:r>
              <a:rPr lang="en-US" sz="1300" dirty="0">
                <a:latin typeface="Times" pitchFamily="-48" charset="0"/>
                <a:ea typeface="ＭＳ Ｐゴシック" pitchFamily="-107" charset="-128"/>
                <a:cs typeface="ＭＳ Ｐゴシック" pitchFamily="-107" charset="-128"/>
              </a:rPr>
              <a:t>, Bill Joy, and Andy </a:t>
            </a:r>
            <a:r>
              <a:rPr lang="en-US" sz="1300" dirty="0" err="1">
                <a:latin typeface="Times" pitchFamily="-48" charset="0"/>
                <a:ea typeface="ＭＳ Ｐゴシック" pitchFamily="-107" charset="-128"/>
                <a:cs typeface="ＭＳ Ｐゴシック" pitchFamily="-107" charset="-128"/>
              </a:rPr>
              <a:t>Bechtolsheim</a:t>
            </a:r>
            <a:r>
              <a:rPr lang="en-US" sz="1300" dirty="0">
                <a:latin typeface="Times" pitchFamily="-48" charset="0"/>
                <a:ea typeface="ＭＳ Ｐゴシック" pitchFamily="-107" charset="-128"/>
                <a:cs typeface="ＭＳ Ｐゴシック" pitchFamily="-107" charset="-128"/>
              </a:rPr>
              <a:t>. As of September 2012 he is chairman of </a:t>
            </a:r>
            <a:r>
              <a:rPr lang="en-US" sz="1300" dirty="0" err="1">
                <a:latin typeface="Times" pitchFamily="-48" charset="0"/>
                <a:ea typeface="ＭＳ Ｐゴシック" pitchFamily="-107" charset="-128"/>
                <a:cs typeface="ＭＳ Ｐゴシック" pitchFamily="-107" charset="-128"/>
              </a:rPr>
              <a:t>Wayin</a:t>
            </a:r>
            <a:r>
              <a:rPr lang="en-US" sz="1300" dirty="0">
                <a:latin typeface="Times" pitchFamily="-48" charset="0"/>
                <a:ea typeface="ＭＳ Ｐゴシック" pitchFamily="-107" charset="-128"/>
                <a:cs typeface="ＭＳ Ｐゴシック" pitchFamily="-107" charset="-128"/>
              </a:rPr>
              <a:t>, based in Denver. </a:t>
            </a:r>
            <a:endParaRPr lang="en-US" dirty="0">
              <a:latin typeface="Times" charset="0"/>
              <a:ea typeface="ＭＳ Ｐゴシック" charset="-128"/>
            </a:endParaRPr>
          </a:p>
        </p:txBody>
      </p:sp>
      <p:sp>
        <p:nvSpPr>
          <p:cNvPr id="57348" name="Slide Number Placeholder 3"/>
          <p:cNvSpPr>
            <a:spLocks noGrp="1"/>
          </p:cNvSpPr>
          <p:nvPr>
            <p:ph type="sldNum" sz="quarter" idx="5"/>
          </p:nvPr>
        </p:nvSpPr>
        <p:spPr>
          <a:noFill/>
        </p:spPr>
        <p:txBody>
          <a:bodyPr/>
          <a:lstStyle/>
          <a:p>
            <a:fld id="{ACA44ECA-BE5B-43E0-830D-89162A36F756}" type="slidenum">
              <a:rPr lang="en-US" smtClean="0"/>
              <a:pPr/>
              <a:t>11</a:t>
            </a:fld>
            <a:endParaRPr lang="en-US"/>
          </a:p>
        </p:txBody>
      </p:sp>
    </p:spTree>
    <p:extLst>
      <p:ext uri="{BB962C8B-B14F-4D97-AF65-F5344CB8AC3E}">
        <p14:creationId xmlns:p14="http://schemas.microsoft.com/office/powerpoint/2010/main" val="33466726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Slide Image Placeholder 1"/>
          <p:cNvSpPr>
            <a:spLocks noGrp="1" noRot="1" noChangeAspect="1" noTextEdit="1"/>
          </p:cNvSpPr>
          <p:nvPr>
            <p:ph type="sldImg"/>
          </p:nvPr>
        </p:nvSpPr>
        <p:spPr>
          <a:ln/>
        </p:spPr>
      </p:sp>
      <p:sp>
        <p:nvSpPr>
          <p:cNvPr id="60419" name="Notes Placeholder 2"/>
          <p:cNvSpPr>
            <a:spLocks noGrp="1"/>
          </p:cNvSpPr>
          <p:nvPr>
            <p:ph type="body" idx="1"/>
          </p:nvPr>
        </p:nvSpPr>
        <p:spPr>
          <a:noFill/>
          <a:ln/>
        </p:spPr>
        <p:txBody>
          <a:bodyPr/>
          <a:lstStyle/>
          <a:p>
            <a:endParaRPr lang="en-US">
              <a:latin typeface="Times" charset="0"/>
              <a:ea typeface="ＭＳ Ｐゴシック" charset="-128"/>
            </a:endParaRPr>
          </a:p>
        </p:txBody>
      </p:sp>
      <p:sp>
        <p:nvSpPr>
          <p:cNvPr id="60420" name="Slide Number Placeholder 3"/>
          <p:cNvSpPr>
            <a:spLocks noGrp="1"/>
          </p:cNvSpPr>
          <p:nvPr>
            <p:ph type="sldNum" sz="quarter" idx="5"/>
          </p:nvPr>
        </p:nvSpPr>
        <p:spPr>
          <a:noFill/>
        </p:spPr>
        <p:txBody>
          <a:bodyPr/>
          <a:lstStyle/>
          <a:p>
            <a:fld id="{E1D8CD22-4A11-4DC0-903D-03C8D72028E5}" type="slidenum">
              <a:rPr lang="en-US" smtClean="0"/>
              <a:pPr/>
              <a:t>15</a:t>
            </a:fld>
            <a:endParaRPr lang="en-US"/>
          </a:p>
        </p:txBody>
      </p:sp>
    </p:spTree>
    <p:extLst>
      <p:ext uri="{BB962C8B-B14F-4D97-AF65-F5344CB8AC3E}">
        <p14:creationId xmlns:p14="http://schemas.microsoft.com/office/powerpoint/2010/main" val="7923745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396319" y="802299"/>
            <a:ext cx="5618515" cy="2541431"/>
          </a:xfrm>
        </p:spPr>
        <p:txBody>
          <a:bodyPr bIns="0" anchor="b">
            <a:normAutofit/>
          </a:bodyPr>
          <a:lstStyle>
            <a:lvl1pPr algn="l">
              <a:defRPr sz="5400"/>
            </a:lvl1pPr>
          </a:lstStyle>
          <a:p>
            <a:r>
              <a:rPr lang="en-US"/>
              <a:t>Click to edit Master title style</a:t>
            </a:r>
            <a:endParaRPr lang="en-US" dirty="0"/>
          </a:p>
        </p:txBody>
      </p:sp>
      <p:sp>
        <p:nvSpPr>
          <p:cNvPr id="3" name="Subtitle 2"/>
          <p:cNvSpPr>
            <a:spLocks noGrp="1"/>
          </p:cNvSpPr>
          <p:nvPr>
            <p:ph type="subTitle" idx="1"/>
          </p:nvPr>
        </p:nvSpPr>
        <p:spPr>
          <a:xfrm>
            <a:off x="2396319" y="3531205"/>
            <a:ext cx="5618515" cy="977621"/>
          </a:xfrm>
        </p:spPr>
        <p:txBody>
          <a:bodyPr tIns="91440" bIns="91440">
            <a:normAutofit/>
          </a:bodyPr>
          <a:lstStyle>
            <a:lvl1pPr marL="0" indent="0" algn="l">
              <a:buNone/>
              <a:defRPr sz="1600" b="0" cap="all" baseline="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pPr>
              <a:defRPr/>
            </a:pPr>
            <a:r>
              <a:rPr lang="en-US"/>
              <a:t>NU-FAST, Islamabad</a:t>
            </a:r>
          </a:p>
        </p:txBody>
      </p:sp>
      <p:sp>
        <p:nvSpPr>
          <p:cNvPr id="5" name="Footer Placeholder 4"/>
          <p:cNvSpPr>
            <a:spLocks noGrp="1"/>
          </p:cNvSpPr>
          <p:nvPr>
            <p:ph type="ftr" sz="quarter" idx="11"/>
          </p:nvPr>
        </p:nvSpPr>
        <p:spPr>
          <a:xfrm>
            <a:off x="2396319" y="329308"/>
            <a:ext cx="3086292" cy="309201"/>
          </a:xfrm>
        </p:spPr>
        <p:txBody>
          <a:bodyPr/>
          <a:lstStyle/>
          <a:p>
            <a:pPr>
              <a:defRPr/>
            </a:pPr>
            <a:r>
              <a:rPr lang="en-US"/>
              <a:t>PPIT-FALL 21- (NUCES, Isb Campus)</a:t>
            </a:r>
          </a:p>
        </p:txBody>
      </p:sp>
      <p:sp>
        <p:nvSpPr>
          <p:cNvPr id="6" name="Slide Number Placeholder 5"/>
          <p:cNvSpPr>
            <a:spLocks noGrp="1"/>
          </p:cNvSpPr>
          <p:nvPr>
            <p:ph type="sldNum" sz="quarter" idx="12"/>
          </p:nvPr>
        </p:nvSpPr>
        <p:spPr>
          <a:xfrm>
            <a:off x="1434703" y="798973"/>
            <a:ext cx="802005" cy="503578"/>
          </a:xfrm>
        </p:spPr>
        <p:txBody>
          <a:bodyPr/>
          <a:lstStyle/>
          <a:p>
            <a:pPr>
              <a:defRPr/>
            </a:pPr>
            <a:fld id="{7EB788AA-DEED-444C-A3D5-ED8C4CF56A54}" type="slidenum">
              <a:rPr lang="en-US" smtClean="0"/>
              <a:pPr>
                <a:defRPr/>
              </a:pPr>
              <a:t>‹#›</a:t>
            </a:fld>
            <a:endParaRPr lang="en-US"/>
          </a:p>
        </p:txBody>
      </p:sp>
      <p:cxnSp>
        <p:nvCxnSpPr>
          <p:cNvPr id="15" name="Straight Connector 14"/>
          <p:cNvCxnSpPr/>
          <p:nvPr/>
        </p:nvCxnSpPr>
        <p:spPr>
          <a:xfrm>
            <a:off x="2396319" y="3528542"/>
            <a:ext cx="5618515"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8420915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cxnSp>
        <p:nvCxnSpPr>
          <p:cNvPr id="33" name="Straight Connector 32"/>
          <p:cNvCxnSpPr/>
          <p:nvPr/>
        </p:nvCxnSpPr>
        <p:spPr>
          <a:xfrm>
            <a:off x="1443491" y="1847088"/>
            <a:ext cx="6571343"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a:defRPr/>
            </a:pPr>
            <a:r>
              <a:rPr lang="en-US"/>
              <a:t>NU-FAST, Islamabad</a:t>
            </a:r>
          </a:p>
        </p:txBody>
      </p:sp>
      <p:sp>
        <p:nvSpPr>
          <p:cNvPr id="5" name="Footer Placeholder 4"/>
          <p:cNvSpPr>
            <a:spLocks noGrp="1"/>
          </p:cNvSpPr>
          <p:nvPr>
            <p:ph type="ftr" sz="quarter" idx="11"/>
          </p:nvPr>
        </p:nvSpPr>
        <p:spPr/>
        <p:txBody>
          <a:bodyPr/>
          <a:lstStyle/>
          <a:p>
            <a:pPr>
              <a:defRPr/>
            </a:pPr>
            <a:r>
              <a:rPr lang="en-US"/>
              <a:t>PPIT-FALL 21- (NUCES, Isb Campus)</a:t>
            </a:r>
          </a:p>
        </p:txBody>
      </p:sp>
      <p:sp>
        <p:nvSpPr>
          <p:cNvPr id="6" name="Slide Number Placeholder 5"/>
          <p:cNvSpPr>
            <a:spLocks noGrp="1"/>
          </p:cNvSpPr>
          <p:nvPr>
            <p:ph type="sldNum" sz="quarter" idx="12"/>
          </p:nvPr>
        </p:nvSpPr>
        <p:spPr/>
        <p:txBody>
          <a:bodyPr/>
          <a:lstStyle/>
          <a:p>
            <a:pPr>
              <a:defRPr/>
            </a:pPr>
            <a:fld id="{98B6465C-AD3D-4E1E-A54F-9B30D7DED136}" type="slidenum">
              <a:rPr lang="en-US" smtClean="0"/>
              <a:pPr>
                <a:defRPr/>
              </a:pPr>
              <a:t>‹#›</a:t>
            </a:fld>
            <a:endParaRPr lang="en-US"/>
          </a:p>
        </p:txBody>
      </p:sp>
    </p:spTree>
    <p:extLst>
      <p:ext uri="{BB962C8B-B14F-4D97-AF65-F5344CB8AC3E}">
        <p14:creationId xmlns:p14="http://schemas.microsoft.com/office/powerpoint/2010/main" val="36524276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918028" y="798974"/>
            <a:ext cx="1103027"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3491" y="798974"/>
            <a:ext cx="5301095" cy="465988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a:defRPr/>
            </a:pPr>
            <a:r>
              <a:rPr lang="en-US"/>
              <a:t>NU-FAST, Islamabad</a:t>
            </a:r>
          </a:p>
        </p:txBody>
      </p:sp>
      <p:sp>
        <p:nvSpPr>
          <p:cNvPr id="5" name="Footer Placeholder 4"/>
          <p:cNvSpPr>
            <a:spLocks noGrp="1"/>
          </p:cNvSpPr>
          <p:nvPr>
            <p:ph type="ftr" sz="quarter" idx="11"/>
          </p:nvPr>
        </p:nvSpPr>
        <p:spPr/>
        <p:txBody>
          <a:bodyPr/>
          <a:lstStyle/>
          <a:p>
            <a:pPr>
              <a:defRPr/>
            </a:pPr>
            <a:r>
              <a:rPr lang="en-US"/>
              <a:t>PPIT-FALL 21- (NUCES, Isb Campus)</a:t>
            </a:r>
          </a:p>
        </p:txBody>
      </p:sp>
      <p:sp>
        <p:nvSpPr>
          <p:cNvPr id="6" name="Slide Number Placeholder 5"/>
          <p:cNvSpPr>
            <a:spLocks noGrp="1"/>
          </p:cNvSpPr>
          <p:nvPr>
            <p:ph type="sldNum" sz="quarter" idx="12"/>
          </p:nvPr>
        </p:nvSpPr>
        <p:spPr/>
        <p:txBody>
          <a:bodyPr/>
          <a:lstStyle/>
          <a:p>
            <a:pPr>
              <a:defRPr/>
            </a:pPr>
            <a:fld id="{ED2796CB-116F-4941-ADBD-3A8E46B1C30F}" type="slidenum">
              <a:rPr lang="en-US" smtClean="0"/>
              <a:pPr>
                <a:defRPr/>
              </a:pPr>
              <a:t>‹#›</a:t>
            </a:fld>
            <a:endParaRPr lang="en-US"/>
          </a:p>
        </p:txBody>
      </p:sp>
      <p:cxnSp>
        <p:nvCxnSpPr>
          <p:cNvPr id="15" name="Straight Connector 14"/>
          <p:cNvCxnSpPr/>
          <p:nvPr/>
        </p:nvCxnSpPr>
        <p:spPr>
          <a:xfrm>
            <a:off x="6918028" y="798974"/>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2329479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a:defRPr/>
            </a:pPr>
            <a:r>
              <a:rPr lang="en-US"/>
              <a:t>NU-FAST, Islamabad</a:t>
            </a:r>
          </a:p>
        </p:txBody>
      </p:sp>
      <p:sp>
        <p:nvSpPr>
          <p:cNvPr id="5" name="Footer Placeholder 4"/>
          <p:cNvSpPr>
            <a:spLocks noGrp="1"/>
          </p:cNvSpPr>
          <p:nvPr>
            <p:ph type="ftr" sz="quarter" idx="11"/>
          </p:nvPr>
        </p:nvSpPr>
        <p:spPr/>
        <p:txBody>
          <a:bodyPr/>
          <a:lstStyle/>
          <a:p>
            <a:pPr>
              <a:defRPr/>
            </a:pPr>
            <a:r>
              <a:rPr lang="en-US"/>
              <a:t>PPIT-FALL 21- (NUCES, Isb Campus)</a:t>
            </a:r>
          </a:p>
        </p:txBody>
      </p:sp>
      <p:sp>
        <p:nvSpPr>
          <p:cNvPr id="6" name="Slide Number Placeholder 5"/>
          <p:cNvSpPr>
            <a:spLocks noGrp="1"/>
          </p:cNvSpPr>
          <p:nvPr>
            <p:ph type="sldNum" sz="quarter" idx="12"/>
          </p:nvPr>
        </p:nvSpPr>
        <p:spPr/>
        <p:txBody>
          <a:bodyPr/>
          <a:lstStyle/>
          <a:p>
            <a:pPr>
              <a:defRPr/>
            </a:pPr>
            <a:fld id="{B3B60432-372D-44D5-9F86-EB1599A3056F}" type="slidenum">
              <a:rPr lang="en-US" smtClean="0"/>
              <a:pPr>
                <a:defRPr/>
              </a:pPr>
              <a:t>‹#›</a:t>
            </a:fld>
            <a:endParaRPr lang="en-US"/>
          </a:p>
        </p:txBody>
      </p:sp>
      <p:cxnSp>
        <p:nvCxnSpPr>
          <p:cNvPr id="33" name="Straight Connector 32"/>
          <p:cNvCxnSpPr/>
          <p:nvPr/>
        </p:nvCxnSpPr>
        <p:spPr>
          <a:xfrm>
            <a:off x="1443491" y="1847088"/>
            <a:ext cx="6571343"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5149118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43491" y="1756130"/>
            <a:ext cx="5617002" cy="1887950"/>
          </a:xfrm>
        </p:spPr>
        <p:txBody>
          <a:bodyPr anchor="b">
            <a:normAutofit/>
          </a:bodyPr>
          <a:lstStyle>
            <a:lvl1pPr algn="l">
              <a:defRPr sz="3200"/>
            </a:lvl1pPr>
          </a:lstStyle>
          <a:p>
            <a:r>
              <a:rPr lang="en-US"/>
              <a:t>Click to edit Master title style</a:t>
            </a:r>
            <a:endParaRPr lang="en-US" dirty="0"/>
          </a:p>
        </p:txBody>
      </p:sp>
      <p:sp>
        <p:nvSpPr>
          <p:cNvPr id="3" name="Text Placeholder 2"/>
          <p:cNvSpPr>
            <a:spLocks noGrp="1"/>
          </p:cNvSpPr>
          <p:nvPr>
            <p:ph type="body" idx="1"/>
          </p:nvPr>
        </p:nvSpPr>
        <p:spPr>
          <a:xfrm>
            <a:off x="1443492" y="3806196"/>
            <a:ext cx="5617002" cy="1012929"/>
          </a:xfrm>
        </p:spPr>
        <p:txBody>
          <a:bodyPr tIns="91440">
            <a:normAutofit/>
          </a:bodyPr>
          <a:lstStyle>
            <a:lvl1pPr marL="0" indent="0" algn="l">
              <a:buNone/>
              <a:defRPr sz="18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pPr>
              <a:defRPr/>
            </a:pPr>
            <a:r>
              <a:rPr lang="en-US"/>
              <a:t>NU-FAST, Islamabad</a:t>
            </a:r>
          </a:p>
        </p:txBody>
      </p:sp>
      <p:sp>
        <p:nvSpPr>
          <p:cNvPr id="5" name="Footer Placeholder 4"/>
          <p:cNvSpPr>
            <a:spLocks noGrp="1"/>
          </p:cNvSpPr>
          <p:nvPr>
            <p:ph type="ftr" sz="quarter" idx="11"/>
          </p:nvPr>
        </p:nvSpPr>
        <p:spPr/>
        <p:txBody>
          <a:bodyPr/>
          <a:lstStyle/>
          <a:p>
            <a:pPr>
              <a:defRPr/>
            </a:pPr>
            <a:r>
              <a:rPr lang="en-US"/>
              <a:t>PPIT-FALL 21- (NUCES, Isb Campus)</a:t>
            </a:r>
          </a:p>
        </p:txBody>
      </p:sp>
      <p:sp>
        <p:nvSpPr>
          <p:cNvPr id="6" name="Slide Number Placeholder 5"/>
          <p:cNvSpPr>
            <a:spLocks noGrp="1"/>
          </p:cNvSpPr>
          <p:nvPr>
            <p:ph type="sldNum" sz="quarter" idx="12"/>
          </p:nvPr>
        </p:nvSpPr>
        <p:spPr/>
        <p:txBody>
          <a:bodyPr/>
          <a:lstStyle/>
          <a:p>
            <a:pPr>
              <a:defRPr/>
            </a:pPr>
            <a:fld id="{75BAC139-CDE3-46DD-A2F1-784114D2B7A0}" type="slidenum">
              <a:rPr lang="en-US" smtClean="0"/>
              <a:pPr>
                <a:defRPr/>
              </a:pPr>
              <a:t>‹#›</a:t>
            </a:fld>
            <a:endParaRPr lang="en-US"/>
          </a:p>
        </p:txBody>
      </p:sp>
      <p:cxnSp>
        <p:nvCxnSpPr>
          <p:cNvPr id="15" name="Straight Connector 14"/>
          <p:cNvCxnSpPr/>
          <p:nvPr/>
        </p:nvCxnSpPr>
        <p:spPr>
          <a:xfrm>
            <a:off x="1443491" y="3804985"/>
            <a:ext cx="561700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5746730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3491" y="804890"/>
            <a:ext cx="6571343"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3490" y="2013936"/>
            <a:ext cx="3125871" cy="34375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889182" y="2013936"/>
            <a:ext cx="3125652" cy="343755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pPr>
              <a:defRPr/>
            </a:pPr>
            <a:r>
              <a:rPr lang="en-US"/>
              <a:t>NU-FAST, Islamabad</a:t>
            </a:r>
          </a:p>
        </p:txBody>
      </p:sp>
      <p:sp>
        <p:nvSpPr>
          <p:cNvPr id="6" name="Footer Placeholder 5"/>
          <p:cNvSpPr>
            <a:spLocks noGrp="1"/>
          </p:cNvSpPr>
          <p:nvPr>
            <p:ph type="ftr" sz="quarter" idx="11"/>
          </p:nvPr>
        </p:nvSpPr>
        <p:spPr/>
        <p:txBody>
          <a:bodyPr/>
          <a:lstStyle/>
          <a:p>
            <a:pPr>
              <a:defRPr/>
            </a:pPr>
            <a:r>
              <a:rPr lang="en-US"/>
              <a:t>PPIT-FALL 21- (NUCES, Isb Campus)</a:t>
            </a:r>
          </a:p>
        </p:txBody>
      </p:sp>
      <p:sp>
        <p:nvSpPr>
          <p:cNvPr id="7" name="Slide Number Placeholder 6"/>
          <p:cNvSpPr>
            <a:spLocks noGrp="1"/>
          </p:cNvSpPr>
          <p:nvPr>
            <p:ph type="sldNum" sz="quarter" idx="12"/>
          </p:nvPr>
        </p:nvSpPr>
        <p:spPr/>
        <p:txBody>
          <a:bodyPr/>
          <a:lstStyle/>
          <a:p>
            <a:pPr>
              <a:defRPr/>
            </a:pPr>
            <a:fld id="{8476DD21-E1A0-44E5-BFC7-748671F8A081}" type="slidenum">
              <a:rPr lang="en-US" smtClean="0"/>
              <a:pPr>
                <a:defRPr/>
              </a:pPr>
              <a:t>‹#›</a:t>
            </a:fld>
            <a:endParaRPr lang="en-US"/>
          </a:p>
        </p:txBody>
      </p:sp>
      <p:cxnSp>
        <p:nvCxnSpPr>
          <p:cNvPr id="33" name="Straight Connector 32"/>
          <p:cNvCxnSpPr/>
          <p:nvPr/>
        </p:nvCxnSpPr>
        <p:spPr>
          <a:xfrm>
            <a:off x="1443491" y="1847088"/>
            <a:ext cx="6571343"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5608714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cxnSp>
        <p:nvCxnSpPr>
          <p:cNvPr id="36" name="Straight Connector 35"/>
          <p:cNvCxnSpPr/>
          <p:nvPr/>
        </p:nvCxnSpPr>
        <p:spPr>
          <a:xfrm>
            <a:off x="1443491" y="1847088"/>
            <a:ext cx="6571343"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p:cNvSpPr>
            <a:spLocks noGrp="1"/>
          </p:cNvSpPr>
          <p:nvPr>
            <p:ph type="title"/>
          </p:nvPr>
        </p:nvSpPr>
        <p:spPr>
          <a:xfrm>
            <a:off x="1443491" y="804164"/>
            <a:ext cx="6571344"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3491" y="2019550"/>
            <a:ext cx="3125766" cy="801943"/>
          </a:xfrm>
        </p:spPr>
        <p:txBody>
          <a:bodyPr anchor="b">
            <a:normAutofit/>
          </a:bodyPr>
          <a:lstStyle>
            <a:lvl1pPr marL="0" indent="0">
              <a:lnSpc>
                <a:spcPct val="100000"/>
              </a:lnSpc>
              <a:buNone/>
              <a:defRPr sz="2200" b="0" cap="all" baseline="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1443491" y="2824270"/>
            <a:ext cx="3125766" cy="264445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889182" y="2023004"/>
            <a:ext cx="3125652" cy="802237"/>
          </a:xfrm>
        </p:spPr>
        <p:txBody>
          <a:bodyPr anchor="b">
            <a:normAutofit/>
          </a:bodyPr>
          <a:lstStyle>
            <a:lvl1pPr marL="0" indent="0">
              <a:lnSpc>
                <a:spcPct val="100000"/>
              </a:lnSpc>
              <a:buNone/>
              <a:defRPr sz="2200" b="0" cap="all" baseline="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p:cNvSpPr>
            <a:spLocks noGrp="1"/>
          </p:cNvSpPr>
          <p:nvPr>
            <p:ph sz="quarter" idx="4"/>
          </p:nvPr>
        </p:nvSpPr>
        <p:spPr>
          <a:xfrm>
            <a:off x="4889182" y="2821491"/>
            <a:ext cx="3125652" cy="263737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pPr>
              <a:defRPr/>
            </a:pPr>
            <a:r>
              <a:rPr lang="en-US"/>
              <a:t>NU-FAST, Islamabad</a:t>
            </a:r>
          </a:p>
        </p:txBody>
      </p:sp>
      <p:sp>
        <p:nvSpPr>
          <p:cNvPr id="8" name="Footer Placeholder 7"/>
          <p:cNvSpPr>
            <a:spLocks noGrp="1"/>
          </p:cNvSpPr>
          <p:nvPr>
            <p:ph type="ftr" sz="quarter" idx="11"/>
          </p:nvPr>
        </p:nvSpPr>
        <p:spPr/>
        <p:txBody>
          <a:bodyPr/>
          <a:lstStyle/>
          <a:p>
            <a:pPr>
              <a:defRPr/>
            </a:pPr>
            <a:r>
              <a:rPr lang="en-US"/>
              <a:t>PPIT-FALL 21- (NUCES, Isb Campus)</a:t>
            </a:r>
          </a:p>
        </p:txBody>
      </p:sp>
      <p:sp>
        <p:nvSpPr>
          <p:cNvPr id="9" name="Slide Number Placeholder 8"/>
          <p:cNvSpPr>
            <a:spLocks noGrp="1"/>
          </p:cNvSpPr>
          <p:nvPr>
            <p:ph type="sldNum" sz="quarter" idx="12"/>
          </p:nvPr>
        </p:nvSpPr>
        <p:spPr/>
        <p:txBody>
          <a:bodyPr/>
          <a:lstStyle/>
          <a:p>
            <a:pPr>
              <a:defRPr/>
            </a:pPr>
            <a:fld id="{8DC3EFDE-157D-44E6-995E-0459A61E211A}" type="slidenum">
              <a:rPr lang="en-US" smtClean="0"/>
              <a:pPr>
                <a:defRPr/>
              </a:pPr>
              <a:t>‹#›</a:t>
            </a:fld>
            <a:endParaRPr lang="en-US"/>
          </a:p>
        </p:txBody>
      </p:sp>
    </p:spTree>
    <p:extLst>
      <p:ext uri="{BB962C8B-B14F-4D97-AF65-F5344CB8AC3E}">
        <p14:creationId xmlns:p14="http://schemas.microsoft.com/office/powerpoint/2010/main" val="34633151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cxnSp>
        <p:nvCxnSpPr>
          <p:cNvPr id="32" name="Straight Connector 31"/>
          <p:cNvCxnSpPr/>
          <p:nvPr/>
        </p:nvCxnSpPr>
        <p:spPr>
          <a:xfrm>
            <a:off x="1443491" y="1847088"/>
            <a:ext cx="6571343"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pPr>
              <a:defRPr/>
            </a:pPr>
            <a:r>
              <a:rPr lang="en-US"/>
              <a:t>NU-FAST, Islamabad</a:t>
            </a:r>
          </a:p>
        </p:txBody>
      </p:sp>
      <p:sp>
        <p:nvSpPr>
          <p:cNvPr id="4" name="Footer Placeholder 3"/>
          <p:cNvSpPr>
            <a:spLocks noGrp="1"/>
          </p:cNvSpPr>
          <p:nvPr>
            <p:ph type="ftr" sz="quarter" idx="11"/>
          </p:nvPr>
        </p:nvSpPr>
        <p:spPr/>
        <p:txBody>
          <a:bodyPr/>
          <a:lstStyle/>
          <a:p>
            <a:pPr>
              <a:defRPr/>
            </a:pPr>
            <a:r>
              <a:rPr lang="en-US"/>
              <a:t>PPIT-FALL 21- (NUCES, Isb Campus)</a:t>
            </a:r>
          </a:p>
        </p:txBody>
      </p:sp>
      <p:sp>
        <p:nvSpPr>
          <p:cNvPr id="5" name="Slide Number Placeholder 4"/>
          <p:cNvSpPr>
            <a:spLocks noGrp="1"/>
          </p:cNvSpPr>
          <p:nvPr>
            <p:ph type="sldNum" sz="quarter" idx="12"/>
          </p:nvPr>
        </p:nvSpPr>
        <p:spPr/>
        <p:txBody>
          <a:bodyPr/>
          <a:lstStyle/>
          <a:p>
            <a:pPr>
              <a:defRPr/>
            </a:pPr>
            <a:fld id="{EF73B2BC-122D-4D2D-B9AF-37D3B93E5309}" type="slidenum">
              <a:rPr lang="en-US" smtClean="0"/>
              <a:pPr>
                <a:defRPr/>
              </a:pPr>
              <a:t>‹#›</a:t>
            </a:fld>
            <a:endParaRPr lang="en-US"/>
          </a:p>
        </p:txBody>
      </p:sp>
    </p:spTree>
    <p:extLst>
      <p:ext uri="{BB962C8B-B14F-4D97-AF65-F5344CB8AC3E}">
        <p14:creationId xmlns:p14="http://schemas.microsoft.com/office/powerpoint/2010/main" val="36233363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r>
              <a:rPr lang="en-US"/>
              <a:t>NU-FAST, Islamabad</a:t>
            </a:r>
          </a:p>
        </p:txBody>
      </p:sp>
      <p:sp>
        <p:nvSpPr>
          <p:cNvPr id="3" name="Footer Placeholder 2"/>
          <p:cNvSpPr>
            <a:spLocks noGrp="1"/>
          </p:cNvSpPr>
          <p:nvPr>
            <p:ph type="ftr" sz="quarter" idx="11"/>
          </p:nvPr>
        </p:nvSpPr>
        <p:spPr/>
        <p:txBody>
          <a:bodyPr/>
          <a:lstStyle/>
          <a:p>
            <a:pPr>
              <a:defRPr/>
            </a:pPr>
            <a:r>
              <a:rPr lang="en-US"/>
              <a:t>PPIT-FALL 21- (NUCES, Isb Campus)</a:t>
            </a:r>
          </a:p>
        </p:txBody>
      </p:sp>
      <p:sp>
        <p:nvSpPr>
          <p:cNvPr id="4" name="Slide Number Placeholder 3"/>
          <p:cNvSpPr>
            <a:spLocks noGrp="1"/>
          </p:cNvSpPr>
          <p:nvPr>
            <p:ph type="sldNum" sz="quarter" idx="12"/>
          </p:nvPr>
        </p:nvSpPr>
        <p:spPr/>
        <p:txBody>
          <a:bodyPr/>
          <a:lstStyle/>
          <a:p>
            <a:pPr>
              <a:defRPr/>
            </a:pPr>
            <a:fld id="{CEE4A858-6FCA-4E33-9486-84ABFDBBF0AD}" type="slidenum">
              <a:rPr lang="en-US" smtClean="0"/>
              <a:pPr>
                <a:defRPr/>
              </a:pPr>
              <a:t>‹#›</a:t>
            </a:fld>
            <a:endParaRPr lang="en-US"/>
          </a:p>
        </p:txBody>
      </p:sp>
    </p:spTree>
    <p:extLst>
      <p:ext uri="{BB962C8B-B14F-4D97-AF65-F5344CB8AC3E}">
        <p14:creationId xmlns:p14="http://schemas.microsoft.com/office/powerpoint/2010/main" val="7531449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39042" y="798973"/>
            <a:ext cx="2425950"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4186656" y="798974"/>
            <a:ext cx="3828178" cy="4658826"/>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39042" y="3205492"/>
            <a:ext cx="2427369" cy="2248181"/>
          </a:xfrm>
        </p:spPr>
        <p:txBody>
          <a:bodyPr>
            <a:normAutofit/>
          </a:bodyPr>
          <a:lstStyle>
            <a:lvl1pPr marL="0" indent="0" algn="l">
              <a:buNone/>
              <a:defRPr sz="16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pPr>
              <a:defRPr/>
            </a:pPr>
            <a:r>
              <a:rPr lang="en-US"/>
              <a:t>NU-FAST, Islamabad</a:t>
            </a:r>
          </a:p>
        </p:txBody>
      </p:sp>
      <p:sp>
        <p:nvSpPr>
          <p:cNvPr id="6" name="Footer Placeholder 5"/>
          <p:cNvSpPr>
            <a:spLocks noGrp="1"/>
          </p:cNvSpPr>
          <p:nvPr>
            <p:ph type="ftr" sz="quarter" idx="11"/>
          </p:nvPr>
        </p:nvSpPr>
        <p:spPr/>
        <p:txBody>
          <a:bodyPr/>
          <a:lstStyle/>
          <a:p>
            <a:pPr>
              <a:defRPr/>
            </a:pPr>
            <a:r>
              <a:rPr lang="en-US"/>
              <a:t>PPIT-FALL 21- (NUCES, Isb Campus)</a:t>
            </a:r>
          </a:p>
        </p:txBody>
      </p:sp>
      <p:sp>
        <p:nvSpPr>
          <p:cNvPr id="7" name="Slide Number Placeholder 6"/>
          <p:cNvSpPr>
            <a:spLocks noGrp="1"/>
          </p:cNvSpPr>
          <p:nvPr>
            <p:ph type="sldNum" sz="quarter" idx="12"/>
          </p:nvPr>
        </p:nvSpPr>
        <p:spPr/>
        <p:txBody>
          <a:bodyPr/>
          <a:lstStyle/>
          <a:p>
            <a:pPr>
              <a:defRPr/>
            </a:pPr>
            <a:fld id="{4FF9F7BB-B2BB-49B1-8C10-7E6B7F380C64}" type="slidenum">
              <a:rPr lang="en-US" smtClean="0"/>
              <a:pPr>
                <a:defRPr/>
              </a:pPr>
              <a:t>‹#›</a:t>
            </a:fld>
            <a:endParaRPr lang="en-US"/>
          </a:p>
        </p:txBody>
      </p:sp>
      <p:cxnSp>
        <p:nvCxnSpPr>
          <p:cNvPr id="17" name="Straight Connector 16"/>
          <p:cNvCxnSpPr/>
          <p:nvPr/>
        </p:nvCxnSpPr>
        <p:spPr>
          <a:xfrm>
            <a:off x="1441748" y="3205491"/>
            <a:ext cx="242327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7729100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13" name="Group 12"/>
          <p:cNvGrpSpPr/>
          <p:nvPr/>
        </p:nvGrpSpPr>
        <p:grpSpPr>
          <a:xfrm>
            <a:off x="4996501" y="482171"/>
            <a:ext cx="3511387" cy="5149101"/>
            <a:chOff x="6852919" y="583365"/>
            <a:chExt cx="4681849" cy="5181928"/>
          </a:xfrm>
        </p:grpSpPr>
        <p:sp>
          <p:nvSpPr>
            <p:cNvPr id="14" name="Rectangle 13"/>
            <p:cNvSpPr/>
            <p:nvPr/>
          </p:nvSpPr>
          <p:spPr>
            <a:xfrm>
              <a:off x="6852919" y="583365"/>
              <a:ext cx="4681849" cy="5181928"/>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5" name="Rectangle 14"/>
            <p:cNvSpPr/>
            <p:nvPr/>
          </p:nvSpPr>
          <p:spPr>
            <a:xfrm>
              <a:off x="7273787" y="915806"/>
              <a:ext cx="3844017" cy="4507918"/>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44148" y="1129513"/>
            <a:ext cx="3244935"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640128" y="1122543"/>
            <a:ext cx="2234998" cy="3866327"/>
          </a:xfrm>
          <a:solidFill>
            <a:schemeClr val="bg1">
              <a:lumMod val="85000"/>
            </a:schemeClr>
          </a:solidFill>
          <a:ln w="9525" cap="sq">
            <a:noFill/>
            <a:miter lim="800000"/>
          </a:ln>
          <a:effectLst/>
        </p:spPr>
        <p:txBody>
          <a:bodyPr anchor="t"/>
          <a:lstStyle>
            <a:lvl1pPr marL="0" indent="0" algn="ctr">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1443492" y="3145992"/>
            <a:ext cx="3240286" cy="2003742"/>
          </a:xfrm>
        </p:spPr>
        <p:txBody>
          <a:bodyPr>
            <a:normAutofit/>
          </a:bodyPr>
          <a:lstStyle>
            <a:lvl1pPr marL="0" indent="0" algn="l">
              <a:buNone/>
              <a:defRPr sz="18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a:xfrm>
            <a:off x="1436664" y="5469857"/>
            <a:ext cx="3252420" cy="320123"/>
          </a:xfrm>
        </p:spPr>
        <p:txBody>
          <a:bodyPr/>
          <a:lstStyle>
            <a:lvl1pPr algn="l">
              <a:defRPr/>
            </a:lvl1pPr>
          </a:lstStyle>
          <a:p>
            <a:pPr>
              <a:defRPr/>
            </a:pPr>
            <a:r>
              <a:rPr lang="en-US"/>
              <a:t>NU-FAST, Islamabad</a:t>
            </a:r>
          </a:p>
        </p:txBody>
      </p:sp>
      <p:sp>
        <p:nvSpPr>
          <p:cNvPr id="6" name="Footer Placeholder 5"/>
          <p:cNvSpPr>
            <a:spLocks noGrp="1"/>
          </p:cNvSpPr>
          <p:nvPr>
            <p:ph type="ftr" sz="quarter" idx="11"/>
          </p:nvPr>
        </p:nvSpPr>
        <p:spPr>
          <a:xfrm>
            <a:off x="1437530" y="318641"/>
            <a:ext cx="3251553" cy="320931"/>
          </a:xfrm>
        </p:spPr>
        <p:txBody>
          <a:bodyPr/>
          <a:lstStyle/>
          <a:p>
            <a:pPr>
              <a:defRPr/>
            </a:pPr>
            <a:r>
              <a:rPr lang="en-US"/>
              <a:t>PPIT-FALL 21- (NUCES, Isb Campus)</a:t>
            </a:r>
          </a:p>
        </p:txBody>
      </p:sp>
      <p:sp>
        <p:nvSpPr>
          <p:cNvPr id="7" name="Slide Number Placeholder 6"/>
          <p:cNvSpPr>
            <a:spLocks noGrp="1"/>
          </p:cNvSpPr>
          <p:nvPr>
            <p:ph type="sldNum" sz="quarter" idx="12"/>
          </p:nvPr>
        </p:nvSpPr>
        <p:spPr/>
        <p:txBody>
          <a:bodyPr/>
          <a:lstStyle/>
          <a:p>
            <a:pPr>
              <a:defRPr/>
            </a:pPr>
            <a:fld id="{8CF0F8C0-9B12-4404-84E2-910293FA7561}" type="slidenum">
              <a:rPr lang="en-US" smtClean="0"/>
              <a:pPr>
                <a:defRPr/>
              </a:pPr>
              <a:t>‹#›</a:t>
            </a:fld>
            <a:endParaRPr lang="en-US"/>
          </a:p>
        </p:txBody>
      </p:sp>
      <p:cxnSp>
        <p:nvCxnSpPr>
          <p:cNvPr id="31" name="Straight Connector 30"/>
          <p:cNvCxnSpPr/>
          <p:nvPr/>
        </p:nvCxnSpPr>
        <p:spPr>
          <a:xfrm>
            <a:off x="1441281" y="3143605"/>
            <a:ext cx="3242014"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4046124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10" name="Rectangle 9"/>
          <p:cNvSpPr/>
          <p:nvPr/>
        </p:nvSpPr>
        <p:spPr>
          <a:xfrm>
            <a:off x="0" y="2015734"/>
            <a:ext cx="9144000" cy="4079520"/>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2" name="Picture 11"/>
          <p:cNvPicPr>
            <a:picLocks noChangeAspect="1"/>
          </p:cNvPicPr>
          <p:nvPr/>
        </p:nvPicPr>
        <p:blipFill rotWithShape="1">
          <a:blip r:embed="rId13">
            <a:extLst>
              <a:ext uri="{28A0092B-C50C-407E-A947-70E740481C1C}">
                <a14:useLocalDpi xmlns:a14="http://schemas.microsoft.com/office/drawing/2010/main" val="0"/>
              </a:ext>
            </a:extLst>
          </a:blip>
          <a:srcRect l="12500" t="1538" r="12500" b="-1538"/>
          <a:stretch/>
        </p:blipFill>
        <p:spPr>
          <a:xfrm>
            <a:off x="-1" y="6095253"/>
            <a:ext cx="9144001" cy="774727"/>
          </a:xfrm>
          <a:prstGeom prst="rect">
            <a:avLst/>
          </a:prstGeom>
        </p:spPr>
      </p:pic>
      <p:cxnSp>
        <p:nvCxnSpPr>
          <p:cNvPr id="13" name="Straight Connector 12"/>
          <p:cNvCxnSpPr/>
          <p:nvPr/>
        </p:nvCxnSpPr>
        <p:spPr>
          <a:xfrm>
            <a:off x="0" y="6101127"/>
            <a:ext cx="9144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
        <p:nvSpPr>
          <p:cNvPr id="2" name="Title Placeholder 1"/>
          <p:cNvSpPr>
            <a:spLocks noGrp="1"/>
          </p:cNvSpPr>
          <p:nvPr>
            <p:ph type="title"/>
          </p:nvPr>
        </p:nvSpPr>
        <p:spPr>
          <a:xfrm>
            <a:off x="1443491" y="804520"/>
            <a:ext cx="6571343"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43491" y="2015733"/>
            <a:ext cx="6571343" cy="345061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5646542" y="330370"/>
            <a:ext cx="2368292" cy="309201"/>
          </a:xfrm>
          <a:prstGeom prst="rect">
            <a:avLst/>
          </a:prstGeom>
        </p:spPr>
        <p:txBody>
          <a:bodyPr vert="horz" lIns="91440" tIns="45720" rIns="91440" bIns="45720" rtlCol="0" anchor="ctr"/>
          <a:lstStyle>
            <a:lvl1pPr algn="r">
              <a:defRPr sz="1000">
                <a:solidFill>
                  <a:schemeClr val="tx1">
                    <a:tint val="75000"/>
                  </a:schemeClr>
                </a:solidFill>
              </a:defRPr>
            </a:lvl1pPr>
          </a:lstStyle>
          <a:p>
            <a:pPr>
              <a:defRPr/>
            </a:pPr>
            <a:r>
              <a:rPr lang="en-US"/>
              <a:t>NU-FAST, Islamabad</a:t>
            </a:r>
          </a:p>
        </p:txBody>
      </p:sp>
      <p:sp>
        <p:nvSpPr>
          <p:cNvPr id="5" name="Footer Placeholder 4"/>
          <p:cNvSpPr>
            <a:spLocks noGrp="1"/>
          </p:cNvSpPr>
          <p:nvPr>
            <p:ph type="ftr" sz="quarter" idx="3"/>
          </p:nvPr>
        </p:nvSpPr>
        <p:spPr>
          <a:xfrm>
            <a:off x="1443491" y="329308"/>
            <a:ext cx="4034004" cy="309201"/>
          </a:xfrm>
          <a:prstGeom prst="rect">
            <a:avLst/>
          </a:prstGeom>
        </p:spPr>
        <p:txBody>
          <a:bodyPr vert="horz" lIns="91440" tIns="45720" rIns="91440" bIns="45720" rtlCol="0" anchor="ctr"/>
          <a:lstStyle>
            <a:lvl1pPr algn="l">
              <a:defRPr sz="1000">
                <a:solidFill>
                  <a:schemeClr val="tx1">
                    <a:tint val="75000"/>
                  </a:schemeClr>
                </a:solidFill>
              </a:defRPr>
            </a:lvl1pPr>
          </a:lstStyle>
          <a:p>
            <a:pPr>
              <a:defRPr/>
            </a:pPr>
            <a:r>
              <a:rPr lang="en-US"/>
              <a:t>PPIT-FALL 21- (NUCES, Isb Campus)</a:t>
            </a:r>
          </a:p>
        </p:txBody>
      </p:sp>
      <p:sp>
        <p:nvSpPr>
          <p:cNvPr id="6" name="Slide Number Placeholder 5"/>
          <p:cNvSpPr>
            <a:spLocks noGrp="1"/>
          </p:cNvSpPr>
          <p:nvPr>
            <p:ph type="sldNum" sz="quarter" idx="4"/>
          </p:nvPr>
        </p:nvSpPr>
        <p:spPr>
          <a:xfrm>
            <a:off x="487725" y="798973"/>
            <a:ext cx="795746" cy="503578"/>
          </a:xfrm>
          <a:prstGeom prst="rect">
            <a:avLst/>
          </a:prstGeom>
        </p:spPr>
        <p:txBody>
          <a:bodyPr vert="horz" lIns="91440" tIns="45720" rIns="91440" bIns="45720" rtlCol="0" anchor="t"/>
          <a:lstStyle>
            <a:lvl1pPr algn="r">
              <a:defRPr sz="2800">
                <a:solidFill>
                  <a:schemeClr val="accent1"/>
                </a:solidFill>
              </a:defRPr>
            </a:lvl1pPr>
          </a:lstStyle>
          <a:p>
            <a:pPr>
              <a:defRPr/>
            </a:pPr>
            <a:fld id="{E5D5FD1B-D3FD-4737-912A-FF7FEDC3D451}" type="slidenum">
              <a:rPr lang="en-US" smtClean="0"/>
              <a:pPr>
                <a:defRPr/>
              </a:pPr>
              <a:t>‹#›</a:t>
            </a:fld>
            <a:endParaRPr lang="en-US"/>
          </a:p>
        </p:txBody>
      </p:sp>
    </p:spTree>
    <p:extLst>
      <p:ext uri="{BB962C8B-B14F-4D97-AF65-F5344CB8AC3E}">
        <p14:creationId xmlns:p14="http://schemas.microsoft.com/office/powerpoint/2010/main" val="898823815"/>
      </p:ext>
    </p:extLst>
  </p:cSld>
  <p:clrMap bg1="lt1" tx1="dk1" bg2="lt2" tx2="dk2" accent1="accent1" accent2="accent2" accent3="accent3" accent4="accent4" accent5="accent5" accent6="accent6" hlink="hlink" folHlink="folHlink"/>
  <p:sldLayoutIdLst>
    <p:sldLayoutId id="2147485141" r:id="rId1"/>
    <p:sldLayoutId id="2147485142" r:id="rId2"/>
    <p:sldLayoutId id="2147485143" r:id="rId3"/>
    <p:sldLayoutId id="2147485144" r:id="rId4"/>
    <p:sldLayoutId id="2147485145" r:id="rId5"/>
    <p:sldLayoutId id="2147485146" r:id="rId6"/>
    <p:sldLayoutId id="2147485147" r:id="rId7"/>
    <p:sldLayoutId id="2147485148" r:id="rId8"/>
    <p:sldLayoutId id="2147485149" r:id="rId9"/>
    <p:sldLayoutId id="2147485150" r:id="rId10"/>
    <p:sldLayoutId id="2147485151" r:id="rId11"/>
  </p:sldLayoutIdLst>
  <p:hf sldNum="0" hdr="0" dt="0"/>
  <p:txStyles>
    <p:titleStyle>
      <a:lvl1pPr algn="l" defTabSz="6858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685800" rtl="0" eaLnBrk="1" latinLnBrk="0" hangingPunct="1">
        <a:lnSpc>
          <a:spcPct val="120000"/>
        </a:lnSpc>
        <a:spcBef>
          <a:spcPts val="1000"/>
        </a:spcBef>
        <a:buClr>
          <a:schemeClr val="accent1"/>
        </a:buClr>
        <a:buSzPct val="100000"/>
        <a:buFont typeface="Arial" panose="020B0604020202020204" pitchFamily="34" charset="0"/>
        <a:buChar char="•"/>
        <a:defRPr sz="2000" kern="1200" cap="none">
          <a:solidFill>
            <a:schemeClr val="tx1"/>
          </a:solidFill>
          <a:effectLst/>
          <a:latin typeface="+mn-lt"/>
          <a:ea typeface="+mn-ea"/>
          <a:cs typeface="+mn-cs"/>
        </a:defRPr>
      </a:lvl1pPr>
      <a:lvl2pPr marL="6858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600" kern="1200" cap="none" baseline="0">
          <a:solidFill>
            <a:schemeClr val="tx1"/>
          </a:solidFill>
          <a:effectLst/>
          <a:latin typeface="+mn-lt"/>
          <a:ea typeface="+mn-ea"/>
          <a:cs typeface="+mn-cs"/>
        </a:defRPr>
      </a:lvl2pPr>
      <a:lvl3pPr marL="11430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600" kern="1200" cap="none">
          <a:solidFill>
            <a:schemeClr val="tx1"/>
          </a:solidFill>
          <a:effectLst/>
          <a:latin typeface="+mn-lt"/>
          <a:ea typeface="+mn-ea"/>
          <a:cs typeface="+mn-cs"/>
        </a:defRPr>
      </a:lvl3pPr>
      <a:lvl4pPr marL="16002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200" kern="1200" cap="none">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w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hyperlink" Target="https://www.youtube.com/watch?v=B8ofWFx525s" TargetMode="External"/><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en.wikipedia.org/wiki/18th_Amendment_to_the_Constitution_of_Pakistan" TargetMode="External"/><Relationship Id="rId2" Type="http://schemas.openxmlformats.org/officeDocument/2006/relationships/hyperlink" Target="https://en.wikipedia.org/wiki/1973_Constitution_of_Pakistan"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a:xfrm>
            <a:off x="381000" y="990600"/>
            <a:ext cx="8458200" cy="1925637"/>
          </a:xfrm>
        </p:spPr>
        <p:txBody>
          <a:bodyPr>
            <a:normAutofit fontScale="90000"/>
          </a:bodyPr>
          <a:lstStyle/>
          <a:p>
            <a:pPr>
              <a:defRPr/>
            </a:pPr>
            <a:r>
              <a:rPr sz="4900" dirty="0">
                <a:solidFill>
                  <a:srgbClr val="C00000"/>
                </a:solidFill>
              </a:rPr>
              <a:t/>
            </a:r>
            <a:br>
              <a:rPr sz="4900" dirty="0">
                <a:solidFill>
                  <a:srgbClr val="C00000"/>
                </a:solidFill>
              </a:rPr>
            </a:br>
            <a:r>
              <a:rPr sz="4900" dirty="0">
                <a:solidFill>
                  <a:srgbClr val="C00000"/>
                </a:solidFill>
              </a:rPr>
              <a:t>Data Protection, Privacy and Freedom of Information</a:t>
            </a:r>
            <a:endParaRPr lang="en-US" sz="4900" dirty="0">
              <a:solidFill>
                <a:srgbClr val="C00000"/>
              </a:solidFill>
            </a:endParaRPr>
          </a:p>
        </p:txBody>
      </p:sp>
      <p:sp>
        <p:nvSpPr>
          <p:cNvPr id="133123" name="Rectangle 3"/>
          <p:cNvSpPr>
            <a:spLocks noGrp="1" noChangeArrowheads="1"/>
          </p:cNvSpPr>
          <p:nvPr>
            <p:ph type="subTitle" idx="1"/>
          </p:nvPr>
        </p:nvSpPr>
        <p:spPr>
          <a:xfrm>
            <a:off x="838200" y="4648200"/>
            <a:ext cx="7543800" cy="1447800"/>
          </a:xfrm>
        </p:spPr>
        <p:txBody>
          <a:bodyPr>
            <a:normAutofit/>
          </a:bodyPr>
          <a:lstStyle/>
          <a:p>
            <a:pPr algn="ctr">
              <a:lnSpc>
                <a:spcPct val="80000"/>
              </a:lnSpc>
            </a:pPr>
            <a:r>
              <a:rPr lang="en-US" b="1" dirty="0">
                <a:solidFill>
                  <a:schemeClr val="tx1"/>
                </a:solidFill>
              </a:rPr>
              <a:t>Dr.  Aftab Maroof</a:t>
            </a:r>
            <a:endParaRPr lang="en-US" sz="2000" b="1" cap="none" dirty="0">
              <a:solidFill>
                <a:schemeClr val="tx1"/>
              </a:solidFill>
            </a:endParaRPr>
          </a:p>
          <a:p>
            <a:pPr marR="0" algn="ctr" eaLnBrk="1" hangingPunct="1">
              <a:lnSpc>
                <a:spcPct val="80000"/>
              </a:lnSpc>
            </a:pPr>
            <a:r>
              <a:rPr lang="en-US" sz="2400" b="1" dirty="0">
                <a:solidFill>
                  <a:schemeClr val="tx1"/>
                </a:solidFill>
              </a:rPr>
              <a:t>NUCES, </a:t>
            </a:r>
            <a:r>
              <a:rPr lang="en-US" sz="2400" b="1" cap="none" dirty="0">
                <a:solidFill>
                  <a:schemeClr val="tx1"/>
                </a:solidFill>
              </a:rPr>
              <a:t>Islamabad Campus</a:t>
            </a:r>
          </a:p>
          <a:p>
            <a:pPr marR="0" algn="ctr" eaLnBrk="1" hangingPunct="1">
              <a:lnSpc>
                <a:spcPct val="80000"/>
              </a:lnSpc>
            </a:pPr>
            <a:r>
              <a:rPr lang="en-US" sz="1400" b="1" dirty="0">
                <a:solidFill>
                  <a:schemeClr val="tx1"/>
                </a:solidFill>
              </a:rPr>
              <a:t>(</a:t>
            </a:r>
            <a:r>
              <a:rPr lang="en-US" sz="1400" b="1" cap="none" dirty="0">
                <a:solidFill>
                  <a:schemeClr val="tx1"/>
                </a:solidFill>
              </a:rPr>
              <a:t>Lecture Slides Week #</a:t>
            </a:r>
            <a:r>
              <a:rPr lang="en-US" sz="1400" b="1" dirty="0">
                <a:solidFill>
                  <a:schemeClr val="tx1"/>
                </a:solidFill>
              </a:rPr>
              <a:t> 10)</a:t>
            </a:r>
          </a:p>
        </p:txBody>
      </p:sp>
    </p:spTree>
    <p:custDataLst>
      <p:tags r:id="rId1"/>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Effect transition="in" filter="diamond(in)">
                                      <p:cBhvr>
                                        <p:cTn id="7" dur="2000"/>
                                        <p:tgtEl>
                                          <p:spTgt spid="3074"/>
                                        </p:tgtEl>
                                      </p:cBhvr>
                                    </p:animEffect>
                                  </p:childTnLst>
                                </p:cTn>
                              </p:par>
                              <p:par>
                                <p:cTn id="8" presetID="8" presetClass="entr" presetSubtype="16" fill="hold" nodeType="withEffect">
                                  <p:stCondLst>
                                    <p:cond delay="0"/>
                                  </p:stCondLst>
                                  <p:childTnLst>
                                    <p:set>
                                      <p:cBhvr>
                                        <p:cTn id="9" dur="1" fill="hold">
                                          <p:stCondLst>
                                            <p:cond delay="0"/>
                                          </p:stCondLst>
                                        </p:cTn>
                                        <p:tgtEl>
                                          <p:spTgt spid="133123">
                                            <p:txEl>
                                              <p:pRg st="0" end="0"/>
                                            </p:txEl>
                                          </p:spTgt>
                                        </p:tgtEl>
                                        <p:attrNameLst>
                                          <p:attrName>style.visibility</p:attrName>
                                        </p:attrNameLst>
                                      </p:cBhvr>
                                      <p:to>
                                        <p:strVal val="visible"/>
                                      </p:to>
                                    </p:set>
                                    <p:animEffect transition="in" filter="diamond(in)">
                                      <p:cBhvr>
                                        <p:cTn id="10" dur="2000"/>
                                        <p:tgtEl>
                                          <p:spTgt spid="133123">
                                            <p:txEl>
                                              <p:pRg st="0" end="0"/>
                                            </p:txEl>
                                          </p:spTgt>
                                        </p:tgtEl>
                                      </p:cBhvr>
                                    </p:animEffect>
                                  </p:childTnLst>
                                </p:cTn>
                              </p:par>
                              <p:par>
                                <p:cTn id="11" presetID="8" presetClass="entr" presetSubtype="16" fill="hold" nodeType="withEffect">
                                  <p:stCondLst>
                                    <p:cond delay="0"/>
                                  </p:stCondLst>
                                  <p:childTnLst>
                                    <p:set>
                                      <p:cBhvr>
                                        <p:cTn id="12" dur="1" fill="hold">
                                          <p:stCondLst>
                                            <p:cond delay="0"/>
                                          </p:stCondLst>
                                        </p:cTn>
                                        <p:tgtEl>
                                          <p:spTgt spid="133123">
                                            <p:txEl>
                                              <p:pRg st="1" end="1"/>
                                            </p:txEl>
                                          </p:spTgt>
                                        </p:tgtEl>
                                        <p:attrNameLst>
                                          <p:attrName>style.visibility</p:attrName>
                                        </p:attrNameLst>
                                      </p:cBhvr>
                                      <p:to>
                                        <p:strVal val="visible"/>
                                      </p:to>
                                    </p:set>
                                    <p:animEffect transition="in" filter="diamond(in)">
                                      <p:cBhvr>
                                        <p:cTn id="13" dur="2000"/>
                                        <p:tgtEl>
                                          <p:spTgt spid="133123">
                                            <p:txEl>
                                              <p:pRg st="1" end="1"/>
                                            </p:txEl>
                                          </p:spTgt>
                                        </p:tgtEl>
                                      </p:cBhvr>
                                    </p:animEffect>
                                  </p:childTnLst>
                                </p:cTn>
                              </p:par>
                              <p:par>
                                <p:cTn id="14" presetID="8" presetClass="entr" presetSubtype="16" fill="hold" nodeType="withEffect">
                                  <p:stCondLst>
                                    <p:cond delay="0"/>
                                  </p:stCondLst>
                                  <p:childTnLst>
                                    <p:set>
                                      <p:cBhvr>
                                        <p:cTn id="15" dur="1" fill="hold">
                                          <p:stCondLst>
                                            <p:cond delay="0"/>
                                          </p:stCondLst>
                                        </p:cTn>
                                        <p:tgtEl>
                                          <p:spTgt spid="133123">
                                            <p:txEl>
                                              <p:pRg st="2" end="2"/>
                                            </p:txEl>
                                          </p:spTgt>
                                        </p:tgtEl>
                                        <p:attrNameLst>
                                          <p:attrName>style.visibility</p:attrName>
                                        </p:attrNameLst>
                                      </p:cBhvr>
                                      <p:to>
                                        <p:strVal val="visible"/>
                                      </p:to>
                                    </p:set>
                                    <p:animEffect transition="in" filter="diamond(in)">
                                      <p:cBhvr>
                                        <p:cTn id="16" dur="2000"/>
                                        <p:tgtEl>
                                          <p:spTgt spid="13312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2"/>
          <p:cNvSpPr>
            <a:spLocks noGrp="1" noChangeArrowheads="1"/>
          </p:cNvSpPr>
          <p:nvPr>
            <p:ph type="title"/>
          </p:nvPr>
        </p:nvSpPr>
        <p:spPr/>
        <p:txBody>
          <a:bodyPr/>
          <a:lstStyle/>
          <a:p>
            <a:pPr eaLnBrk="1" hangingPunct="1"/>
            <a:r>
              <a:rPr lang="en-US" dirty="0"/>
              <a:t>Privacy</a:t>
            </a:r>
          </a:p>
        </p:txBody>
      </p:sp>
      <p:sp>
        <p:nvSpPr>
          <p:cNvPr id="4100" name="Rectangle 3"/>
          <p:cNvSpPr>
            <a:spLocks noGrp="1" noChangeArrowheads="1"/>
          </p:cNvSpPr>
          <p:nvPr>
            <p:ph idx="1"/>
          </p:nvPr>
        </p:nvSpPr>
        <p:spPr/>
        <p:txBody>
          <a:bodyPr/>
          <a:lstStyle/>
          <a:p>
            <a:pPr eaLnBrk="1" hangingPunct="1"/>
            <a:r>
              <a:rPr lang="en-US" dirty="0"/>
              <a:t>Introduction</a:t>
            </a:r>
          </a:p>
          <a:p>
            <a:pPr eaLnBrk="1" hangingPunct="1"/>
            <a:r>
              <a:rPr lang="en-US" dirty="0"/>
              <a:t>Information disclosures</a:t>
            </a:r>
          </a:p>
          <a:p>
            <a:pPr eaLnBrk="1" hangingPunct="1"/>
            <a:r>
              <a:rPr lang="en-US" dirty="0"/>
              <a:t>Data mining</a:t>
            </a:r>
          </a:p>
        </p:txBody>
      </p:sp>
      <p:sp>
        <p:nvSpPr>
          <p:cNvPr id="2" name="Footer Placeholder 1"/>
          <p:cNvSpPr>
            <a:spLocks noGrp="1"/>
          </p:cNvSpPr>
          <p:nvPr>
            <p:ph type="ftr" sz="quarter" idx="11"/>
          </p:nvPr>
        </p:nvSpPr>
        <p:spPr/>
        <p:txBody>
          <a:bodyPr/>
          <a:lstStyle/>
          <a:p>
            <a:pPr>
              <a:defRPr/>
            </a:pPr>
            <a:r>
              <a:rPr lang="en-US"/>
              <a:t>PPIT-FALL 21- (NUCES, Isb Campus)</a:t>
            </a:r>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2"/>
          <p:cNvSpPr>
            <a:spLocks noGrp="1" noChangeArrowheads="1"/>
          </p:cNvSpPr>
          <p:nvPr>
            <p:ph type="title"/>
          </p:nvPr>
        </p:nvSpPr>
        <p:spPr>
          <a:xfrm>
            <a:off x="457200" y="76200"/>
            <a:ext cx="8305800" cy="1295400"/>
          </a:xfrm>
        </p:spPr>
        <p:txBody>
          <a:bodyPr>
            <a:normAutofit/>
          </a:bodyPr>
          <a:lstStyle/>
          <a:p>
            <a:pPr eaLnBrk="1" hangingPunct="1"/>
            <a:r>
              <a:rPr lang="en-US"/>
              <a:t>Information Technology Erodes Privacy</a:t>
            </a:r>
          </a:p>
        </p:txBody>
      </p:sp>
      <p:sp>
        <p:nvSpPr>
          <p:cNvPr id="6148" name="Rectangle 3"/>
          <p:cNvSpPr>
            <a:spLocks noGrp="1" noChangeArrowheads="1"/>
          </p:cNvSpPr>
          <p:nvPr>
            <p:ph idx="1"/>
          </p:nvPr>
        </p:nvSpPr>
        <p:spPr/>
        <p:txBody>
          <a:bodyPr/>
          <a:lstStyle/>
          <a:p>
            <a:pPr eaLnBrk="1" hangingPunct="1">
              <a:lnSpc>
                <a:spcPct val="90000"/>
              </a:lnSpc>
            </a:pPr>
            <a:r>
              <a:rPr lang="en-US" dirty="0"/>
              <a:t>Information collection, exchange, combination, and distribution easier than ever </a:t>
            </a:r>
            <a:r>
              <a:rPr lang="en-US" dirty="0">
                <a:sym typeface="Symbol" charset="2"/>
              </a:rPr>
              <a:t>means</a:t>
            </a:r>
            <a:r>
              <a:rPr lang="en-US" dirty="0"/>
              <a:t> less privacy</a:t>
            </a:r>
          </a:p>
          <a:p>
            <a:pPr eaLnBrk="1" hangingPunct="1">
              <a:lnSpc>
                <a:spcPct val="90000"/>
              </a:lnSpc>
            </a:pPr>
            <a:r>
              <a:rPr lang="en-US" dirty="0"/>
              <a:t>Scott McNealy: “You have zero privacy anyway. Get over it.”</a:t>
            </a:r>
          </a:p>
          <a:p>
            <a:pPr eaLnBrk="1" hangingPunct="1">
              <a:lnSpc>
                <a:spcPct val="90000"/>
              </a:lnSpc>
            </a:pPr>
            <a:r>
              <a:rPr lang="en-US" dirty="0"/>
              <a:t>We will consider how we leave an “electronic trail” of information behind us and what others can do with this info</a:t>
            </a:r>
          </a:p>
        </p:txBody>
      </p:sp>
      <p:sp>
        <p:nvSpPr>
          <p:cNvPr id="2" name="Footer Placeholder 1"/>
          <p:cNvSpPr>
            <a:spLocks noGrp="1"/>
          </p:cNvSpPr>
          <p:nvPr>
            <p:ph type="ftr" sz="quarter" idx="11"/>
          </p:nvPr>
        </p:nvSpPr>
        <p:spPr/>
        <p:txBody>
          <a:bodyPr/>
          <a:lstStyle/>
          <a:p>
            <a:pPr>
              <a:defRPr/>
            </a:pPr>
            <a:r>
              <a:rPr lang="en-US"/>
              <a:t>PPIT-FALL 21- (NUCES, Isb Campus)</a:t>
            </a:r>
          </a:p>
        </p:txBody>
      </p:sp>
    </p:spTree>
  </p:cSld>
  <p:clrMapOvr>
    <a:masterClrMapping/>
  </p:clrMapOvr>
  <p:transition spd="med">
    <p:wipe dir="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5" name="Content Placeholder 4"/>
          <p:cNvSpPr>
            <a:spLocks noGrp="1"/>
          </p:cNvSpPr>
          <p:nvPr>
            <p:ph idx="1"/>
          </p:nvPr>
        </p:nvSpPr>
        <p:spPr/>
        <p:txBody>
          <a:bodyPr/>
          <a:lstStyle/>
          <a:p>
            <a:endParaRPr lang="en-US"/>
          </a:p>
        </p:txBody>
      </p:sp>
      <p:sp>
        <p:nvSpPr>
          <p:cNvPr id="3" name="Footer Placeholder 2"/>
          <p:cNvSpPr>
            <a:spLocks noGrp="1"/>
          </p:cNvSpPr>
          <p:nvPr>
            <p:ph type="ftr" sz="quarter" idx="11"/>
          </p:nvPr>
        </p:nvSpPr>
        <p:spPr/>
        <p:txBody>
          <a:bodyPr/>
          <a:lstStyle/>
          <a:p>
            <a:pPr>
              <a:defRPr/>
            </a:pPr>
            <a:r>
              <a:rPr lang="en-US"/>
              <a:t>PPIT-FALL 21- (NUCES, Isb Campus)</a:t>
            </a:r>
          </a:p>
        </p:txBody>
      </p:sp>
      <p:pic>
        <p:nvPicPr>
          <p:cNvPr id="6" name="Picture 6" descr="qui05f10"/>
          <p:cNvPicPr>
            <a:picLocks noChangeAspect="1" noChangeArrowheads="1"/>
          </p:cNvPicPr>
          <p:nvPr/>
        </p:nvPicPr>
        <p:blipFill>
          <a:blip r:embed="rId2"/>
          <a:srcRect/>
          <a:stretch>
            <a:fillRect/>
          </a:stretch>
        </p:blipFill>
        <p:spPr bwMode="auto">
          <a:xfrm>
            <a:off x="533400" y="381000"/>
            <a:ext cx="8282093" cy="5562600"/>
          </a:xfrm>
          <a:prstGeom prst="rect">
            <a:avLst/>
          </a:prstGeom>
          <a:noFill/>
          <a:ln w="9525">
            <a:noFill/>
            <a:miter lim="800000"/>
            <a:headEnd/>
            <a:tailEnd/>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5" name="Content Placeholder 4"/>
          <p:cNvSpPr>
            <a:spLocks noGrp="1"/>
          </p:cNvSpPr>
          <p:nvPr>
            <p:ph idx="1"/>
          </p:nvPr>
        </p:nvSpPr>
        <p:spPr/>
        <p:txBody>
          <a:bodyPr/>
          <a:lstStyle/>
          <a:p>
            <a:endParaRPr lang="en-US" dirty="0"/>
          </a:p>
        </p:txBody>
      </p:sp>
      <p:sp>
        <p:nvSpPr>
          <p:cNvPr id="3" name="Footer Placeholder 2"/>
          <p:cNvSpPr>
            <a:spLocks noGrp="1"/>
          </p:cNvSpPr>
          <p:nvPr>
            <p:ph type="ftr" sz="quarter" idx="11"/>
          </p:nvPr>
        </p:nvSpPr>
        <p:spPr/>
        <p:txBody>
          <a:bodyPr/>
          <a:lstStyle/>
          <a:p>
            <a:pPr>
              <a:defRPr/>
            </a:pPr>
            <a:r>
              <a:rPr lang="en-US"/>
              <a:t>PPIT-FALL 21- (NUCES, Isb Campus)</a:t>
            </a:r>
          </a:p>
        </p:txBody>
      </p:sp>
      <p:sp>
        <p:nvSpPr>
          <p:cNvPr id="6" name="Slide Number Placeholder 1"/>
          <p:cNvSpPr txBox="1">
            <a:spLocks/>
          </p:cNvSpPr>
          <p:nvPr/>
        </p:nvSpPr>
        <p:spPr>
          <a:xfrm>
            <a:off x="7588218" y="6456809"/>
            <a:ext cx="1479581" cy="398016"/>
          </a:xfrm>
          <a:prstGeom prst="rect">
            <a:avLst/>
          </a:prstGeom>
        </p:spPr>
        <p:txBody>
          <a:bodyPr anchor="ctr" anchorCtr="0"/>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chemeClr val="tx2"/>
                </a:solidFill>
                <a:effectLst/>
                <a:uLnTx/>
                <a:uFillTx/>
                <a:latin typeface="Arial" charset="0"/>
                <a:ea typeface="+mn-ea"/>
                <a:cs typeface="Arial" charset="0"/>
              </a:rPr>
              <a:t>1-</a:t>
            </a:r>
            <a:fld id="{27E74CEF-9058-47C4-9D3A-6FE86742225B}" type="slidenum">
              <a:rPr kumimoji="0" lang="en-US" sz="1400" b="0" i="0" u="none" strike="noStrike" kern="1200" cap="none" spc="0" normalizeH="0" baseline="0" noProof="0" smtClean="0">
                <a:ln>
                  <a:noFill/>
                </a:ln>
                <a:solidFill>
                  <a:schemeClr val="tx2"/>
                </a:solidFill>
                <a:effectLst/>
                <a:uLnTx/>
                <a:uFillTx/>
                <a:latin typeface="Arial" charset="0"/>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13</a:t>
            </a:fld>
            <a:endParaRPr kumimoji="0" lang="en-US" sz="1400" b="0" i="0" u="none" strike="noStrike" kern="1200" cap="none" spc="0" normalizeH="0" baseline="0" noProof="0">
              <a:ln>
                <a:noFill/>
              </a:ln>
              <a:solidFill>
                <a:schemeClr val="tx2"/>
              </a:solidFill>
              <a:effectLst/>
              <a:uLnTx/>
              <a:uFillTx/>
              <a:latin typeface="Arial" charset="0"/>
              <a:ea typeface="+mn-ea"/>
              <a:cs typeface="Arial" charset="0"/>
            </a:endParaRPr>
          </a:p>
        </p:txBody>
      </p:sp>
      <p:sp>
        <p:nvSpPr>
          <p:cNvPr id="7" name="Rectangle 2"/>
          <p:cNvSpPr>
            <a:spLocks noChangeArrowheads="1"/>
          </p:cNvSpPr>
          <p:nvPr/>
        </p:nvSpPr>
        <p:spPr bwMode="auto">
          <a:xfrm>
            <a:off x="5668454" y="6096000"/>
            <a:ext cx="3018346" cy="507831"/>
          </a:xfrm>
          <a:prstGeom prst="rect">
            <a:avLst/>
          </a:prstGeom>
          <a:noFill/>
          <a:ln w="9525">
            <a:noFill/>
            <a:miter lim="800000"/>
            <a:headEnd/>
            <a:tailEnd/>
          </a:ln>
        </p:spPr>
        <p:txBody>
          <a:bodyPr wrap="square">
            <a:spAutoFit/>
          </a:bodyPr>
          <a:lstStyle/>
          <a:p>
            <a:pPr algn="r"/>
            <a:r>
              <a:rPr lang="en-US" sz="900" dirty="0"/>
              <a:t>NON SEQUITUR © 2005 Wiley Ink, Inc. Dist. By UNIVERSAL UCLICK. Reprinted with permission. All rights reserved.</a:t>
            </a:r>
          </a:p>
        </p:txBody>
      </p:sp>
      <p:pic>
        <p:nvPicPr>
          <p:cNvPr id="8" name="Picture 5" descr="qui05u01"/>
          <p:cNvPicPr>
            <a:picLocks noChangeAspect="1" noChangeArrowheads="1"/>
          </p:cNvPicPr>
          <p:nvPr/>
        </p:nvPicPr>
        <p:blipFill>
          <a:blip r:embed="rId2"/>
          <a:srcRect/>
          <a:stretch>
            <a:fillRect/>
          </a:stretch>
        </p:blipFill>
        <p:spPr bwMode="auto">
          <a:xfrm>
            <a:off x="0" y="0"/>
            <a:ext cx="5715000" cy="6898976"/>
          </a:xfrm>
          <a:prstGeom prst="rect">
            <a:avLst/>
          </a:prstGeom>
          <a:noFill/>
          <a:ln w="9525">
            <a:noFill/>
            <a:miter lim="800000"/>
            <a:headEnd/>
            <a:tailEnd/>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D05F63-6940-4DD2-B281-F11AAD220F2C}"/>
              </a:ext>
            </a:extLst>
          </p:cNvPr>
          <p:cNvSpPr>
            <a:spLocks noGrp="1"/>
          </p:cNvSpPr>
          <p:nvPr>
            <p:ph type="title"/>
          </p:nvPr>
        </p:nvSpPr>
        <p:spPr>
          <a:xfrm>
            <a:off x="1443491" y="804520"/>
            <a:ext cx="6571343" cy="498031"/>
          </a:xfrm>
        </p:spPr>
        <p:txBody>
          <a:bodyPr>
            <a:normAutofit fontScale="90000"/>
          </a:bodyPr>
          <a:lstStyle/>
          <a:p>
            <a:r>
              <a:rPr lang="en-IN" dirty="0"/>
              <a:t>Privacy</a:t>
            </a:r>
          </a:p>
        </p:txBody>
      </p:sp>
      <p:sp>
        <p:nvSpPr>
          <p:cNvPr id="3" name="Content Placeholder 2">
            <a:extLst>
              <a:ext uri="{FF2B5EF4-FFF2-40B4-BE49-F238E27FC236}">
                <a16:creationId xmlns:a16="http://schemas.microsoft.com/office/drawing/2014/main" id="{7D221677-AB20-4E6A-9D05-498202F38C22}"/>
              </a:ext>
            </a:extLst>
          </p:cNvPr>
          <p:cNvSpPr>
            <a:spLocks noGrp="1"/>
          </p:cNvSpPr>
          <p:nvPr>
            <p:ph idx="1"/>
          </p:nvPr>
        </p:nvSpPr>
        <p:spPr>
          <a:xfrm>
            <a:off x="914400" y="1434682"/>
            <a:ext cx="7239000" cy="4618798"/>
          </a:xfrm>
        </p:spPr>
        <p:txBody>
          <a:bodyPr>
            <a:normAutofit lnSpcReduction="10000"/>
          </a:bodyPr>
          <a:lstStyle/>
          <a:p>
            <a:pPr algn="l"/>
            <a:r>
              <a:rPr lang="en-US" sz="1800" b="0" i="0" u="none" strike="noStrike" baseline="0" dirty="0">
                <a:latin typeface="Times-Roman"/>
              </a:rPr>
              <a:t>privacy is a human value consisting of four elements</a:t>
            </a:r>
          </a:p>
          <a:p>
            <a:pPr algn="l"/>
            <a:r>
              <a:rPr lang="en-US" sz="1800" b="0" i="0" u="none" strike="noStrike" baseline="0" dirty="0">
                <a:latin typeface="Times-Roman"/>
              </a:rPr>
              <a:t>We put these rights into two categories. </a:t>
            </a:r>
            <a:endParaRPr lang="en-US" sz="1800" dirty="0">
              <a:latin typeface="Times-Roman"/>
            </a:endParaRPr>
          </a:p>
          <a:p>
            <a:pPr lvl="1"/>
            <a:r>
              <a:rPr lang="en-US" sz="1400" b="0" i="0" u="none" strike="noStrike" baseline="0" dirty="0">
                <a:latin typeface="Times-Roman"/>
              </a:rPr>
              <a:t>The first category includes three rights that an individual can use to fence off personal information seekers; </a:t>
            </a:r>
          </a:p>
          <a:p>
            <a:pPr lvl="1"/>
            <a:r>
              <a:rPr lang="en-US" sz="1400" b="0" i="0" u="none" strike="noStrike" baseline="0" dirty="0">
                <a:latin typeface="Times-Roman"/>
              </a:rPr>
              <a:t>The second category contains those rights an individual can use to control the amount and </a:t>
            </a:r>
          </a:p>
          <a:p>
            <a:pPr lvl="1"/>
            <a:r>
              <a:rPr lang="en-US" sz="1400" b="0" i="0" u="none" strike="noStrike" baseline="0" dirty="0">
                <a:latin typeface="Times-Roman"/>
              </a:rPr>
              <a:t>value of personal information given out.</a:t>
            </a:r>
          </a:p>
          <a:p>
            <a:pPr algn="l"/>
            <a:r>
              <a:rPr lang="en-US" sz="1800" b="0" i="0" u="none" strike="noStrike" baseline="0" dirty="0">
                <a:latin typeface="Times-Roman"/>
              </a:rPr>
              <a:t>1. Control of external influences:</a:t>
            </a:r>
          </a:p>
          <a:p>
            <a:pPr lvl="1"/>
            <a:r>
              <a:rPr lang="en-US" sz="1400" b="0" i="0" u="none" strike="noStrike" baseline="0" dirty="0">
                <a:latin typeface="Times-Roman"/>
              </a:rPr>
              <a:t>• </a:t>
            </a:r>
            <a:r>
              <a:rPr lang="en-US" sz="1400" b="0" i="1" u="none" strike="noStrike" baseline="0" dirty="0">
                <a:latin typeface="Times-Italic"/>
              </a:rPr>
              <a:t>Solitude </a:t>
            </a:r>
            <a:r>
              <a:rPr lang="en-US" sz="1400" b="0" i="0" u="none" strike="noStrike" baseline="0" dirty="0">
                <a:latin typeface="Times-Roman"/>
              </a:rPr>
              <a:t>: The right to be alone without disturbances</a:t>
            </a:r>
          </a:p>
          <a:p>
            <a:pPr lvl="1"/>
            <a:r>
              <a:rPr lang="en-US" sz="1400" b="0" i="0" u="none" strike="noStrike" baseline="0" dirty="0">
                <a:latin typeface="Times-Roman"/>
              </a:rPr>
              <a:t>• </a:t>
            </a:r>
            <a:r>
              <a:rPr lang="en-US" sz="1400" b="0" i="1" u="none" strike="noStrike" baseline="0" dirty="0">
                <a:latin typeface="Times-Italic"/>
              </a:rPr>
              <a:t>Anonymity </a:t>
            </a:r>
            <a:r>
              <a:rPr lang="en-US" sz="1400" b="0" i="0" u="none" strike="noStrike" baseline="0" dirty="0">
                <a:latin typeface="Times-Roman"/>
              </a:rPr>
              <a:t>: The right to have no public personal identity</a:t>
            </a:r>
          </a:p>
          <a:p>
            <a:pPr lvl="1"/>
            <a:r>
              <a:rPr lang="en-US" sz="1400" b="0" i="0" u="none" strike="noStrike" baseline="0" dirty="0">
                <a:latin typeface="Times-Roman"/>
              </a:rPr>
              <a:t>• </a:t>
            </a:r>
            <a:r>
              <a:rPr lang="en-US" sz="1400" b="0" i="1" u="none" strike="noStrike" baseline="0" dirty="0">
                <a:latin typeface="Times-Italic"/>
              </a:rPr>
              <a:t>Intimacy </a:t>
            </a:r>
            <a:r>
              <a:rPr lang="en-US" sz="1400" b="0" i="0" u="none" strike="noStrike" baseline="0" dirty="0">
                <a:latin typeface="Times-Roman"/>
              </a:rPr>
              <a:t>: The right not to be monitored</a:t>
            </a:r>
          </a:p>
          <a:p>
            <a:pPr algn="l"/>
            <a:r>
              <a:rPr lang="en-US" sz="1800" b="0" i="0" u="none" strike="noStrike" baseline="0" dirty="0">
                <a:latin typeface="Times-Roman"/>
              </a:rPr>
              <a:t>2. Control of personal information:</a:t>
            </a:r>
          </a:p>
          <a:p>
            <a:pPr lvl="1"/>
            <a:r>
              <a:rPr lang="en-US" sz="1400" b="0" i="0" u="none" strike="noStrike" baseline="0" dirty="0">
                <a:latin typeface="Times-Roman"/>
              </a:rPr>
              <a:t>• </a:t>
            </a:r>
            <a:r>
              <a:rPr lang="en-US" sz="1400" b="0" i="1" u="none" strike="noStrike" baseline="0" dirty="0">
                <a:latin typeface="Times-Italic"/>
              </a:rPr>
              <a:t>Reserve </a:t>
            </a:r>
            <a:r>
              <a:rPr lang="en-US" sz="1400" b="0" i="0" u="none" strike="noStrike" baseline="0" dirty="0">
                <a:latin typeface="Times-Roman"/>
              </a:rPr>
              <a:t>: The right to control one’s personal information including the methods</a:t>
            </a:r>
          </a:p>
          <a:p>
            <a:pPr lvl="1"/>
            <a:r>
              <a:rPr lang="en-US" sz="1400" b="0" i="0" u="none" strike="noStrike" baseline="0" dirty="0">
                <a:latin typeface="Times-Roman"/>
              </a:rPr>
              <a:t>of dissemination of that information</a:t>
            </a:r>
            <a:endParaRPr lang="en-IN" dirty="0"/>
          </a:p>
        </p:txBody>
      </p:sp>
      <p:sp>
        <p:nvSpPr>
          <p:cNvPr id="4" name="Footer Placeholder 3">
            <a:extLst>
              <a:ext uri="{FF2B5EF4-FFF2-40B4-BE49-F238E27FC236}">
                <a16:creationId xmlns:a16="http://schemas.microsoft.com/office/drawing/2014/main" id="{D92B5352-ED7B-400D-83A4-2BD22B0B9AAB}"/>
              </a:ext>
            </a:extLst>
          </p:cNvPr>
          <p:cNvSpPr>
            <a:spLocks noGrp="1"/>
          </p:cNvSpPr>
          <p:nvPr>
            <p:ph type="ftr" sz="quarter" idx="11"/>
          </p:nvPr>
        </p:nvSpPr>
        <p:spPr/>
        <p:txBody>
          <a:bodyPr/>
          <a:lstStyle/>
          <a:p>
            <a:pPr>
              <a:defRPr/>
            </a:pPr>
            <a:r>
              <a:rPr lang="en-US"/>
              <a:t>PPIT-FALL 21- (NUCES, Isb Campus)</a:t>
            </a:r>
          </a:p>
        </p:txBody>
      </p:sp>
    </p:spTree>
    <p:extLst>
      <p:ext uri="{BB962C8B-B14F-4D97-AF65-F5344CB8AC3E}">
        <p14:creationId xmlns:p14="http://schemas.microsoft.com/office/powerpoint/2010/main" val="19264474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2"/>
          <p:cNvSpPr>
            <a:spLocks noGrp="1" noChangeArrowheads="1"/>
          </p:cNvSpPr>
          <p:nvPr>
            <p:ph type="title"/>
          </p:nvPr>
        </p:nvSpPr>
        <p:spPr/>
        <p:txBody>
          <a:bodyPr/>
          <a:lstStyle/>
          <a:p>
            <a:pPr eaLnBrk="1" hangingPunct="1"/>
            <a:r>
              <a:rPr lang="en-US"/>
              <a:t>Defining Privacy</a:t>
            </a:r>
          </a:p>
        </p:txBody>
      </p:sp>
      <p:sp>
        <p:nvSpPr>
          <p:cNvPr id="9220" name="Rectangle 3"/>
          <p:cNvSpPr>
            <a:spLocks noGrp="1" noChangeArrowheads="1"/>
          </p:cNvSpPr>
          <p:nvPr>
            <p:ph idx="1"/>
          </p:nvPr>
        </p:nvSpPr>
        <p:spPr>
          <a:xfrm>
            <a:off x="457200" y="1295400"/>
            <a:ext cx="8305800" cy="4724400"/>
          </a:xfrm>
        </p:spPr>
        <p:txBody>
          <a:bodyPr/>
          <a:lstStyle/>
          <a:p>
            <a:pPr eaLnBrk="1" hangingPunct="1">
              <a:lnSpc>
                <a:spcPct val="90000"/>
              </a:lnSpc>
            </a:pPr>
            <a:r>
              <a:rPr lang="en-US" sz="2800"/>
              <a:t>Privacy related to notion of access</a:t>
            </a:r>
          </a:p>
          <a:p>
            <a:pPr eaLnBrk="1" hangingPunct="1">
              <a:lnSpc>
                <a:spcPct val="90000"/>
              </a:lnSpc>
            </a:pPr>
            <a:r>
              <a:rPr lang="en-US" sz="2800"/>
              <a:t>Access</a:t>
            </a:r>
          </a:p>
          <a:p>
            <a:pPr lvl="1" eaLnBrk="1" hangingPunct="1">
              <a:lnSpc>
                <a:spcPct val="90000"/>
              </a:lnSpc>
            </a:pPr>
            <a:r>
              <a:rPr lang="en-US" sz="2400"/>
              <a:t>Physical proximity to a person</a:t>
            </a:r>
          </a:p>
          <a:p>
            <a:pPr lvl="1" eaLnBrk="1" hangingPunct="1">
              <a:lnSpc>
                <a:spcPct val="90000"/>
              </a:lnSpc>
            </a:pPr>
            <a:r>
              <a:rPr lang="en-US" sz="2400"/>
              <a:t>Knowledge about a person</a:t>
            </a:r>
          </a:p>
          <a:p>
            <a:pPr eaLnBrk="1" hangingPunct="1">
              <a:lnSpc>
                <a:spcPct val="90000"/>
              </a:lnSpc>
            </a:pPr>
            <a:r>
              <a:rPr lang="en-US" sz="2800"/>
              <a:t>Privacy is a “zone of inaccessibility”</a:t>
            </a:r>
          </a:p>
          <a:p>
            <a:pPr eaLnBrk="1" hangingPunct="1">
              <a:lnSpc>
                <a:spcPct val="90000"/>
              </a:lnSpc>
            </a:pPr>
            <a:r>
              <a:rPr lang="en-US" sz="2800"/>
              <a:t>Privacy violations are an affront to human dignity</a:t>
            </a:r>
          </a:p>
          <a:p>
            <a:pPr eaLnBrk="1" hangingPunct="1">
              <a:lnSpc>
                <a:spcPct val="90000"/>
              </a:lnSpc>
            </a:pPr>
            <a:r>
              <a:rPr lang="en-US" sz="2800"/>
              <a:t>Too much individual privacy can harm society</a:t>
            </a:r>
          </a:p>
          <a:p>
            <a:pPr eaLnBrk="1" hangingPunct="1">
              <a:lnSpc>
                <a:spcPct val="90000"/>
              </a:lnSpc>
            </a:pPr>
            <a:r>
              <a:rPr lang="en-US" sz="2800"/>
              <a:t>Where to draw the line?</a:t>
            </a:r>
          </a:p>
        </p:txBody>
      </p:sp>
      <p:sp>
        <p:nvSpPr>
          <p:cNvPr id="2" name="Footer Placeholder 1"/>
          <p:cNvSpPr>
            <a:spLocks noGrp="1"/>
          </p:cNvSpPr>
          <p:nvPr>
            <p:ph type="ftr" sz="quarter" idx="11"/>
          </p:nvPr>
        </p:nvSpPr>
        <p:spPr/>
        <p:txBody>
          <a:bodyPr/>
          <a:lstStyle/>
          <a:p>
            <a:pPr>
              <a:defRPr/>
            </a:pPr>
            <a:r>
              <a:rPr lang="en-US"/>
              <a:t>PPIT-FALL 21- (NUCES, Isb Campus)</a:t>
            </a:r>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2"/>
          <p:cNvSpPr>
            <a:spLocks noGrp="1" noChangeArrowheads="1"/>
          </p:cNvSpPr>
          <p:nvPr>
            <p:ph type="title"/>
          </p:nvPr>
        </p:nvSpPr>
        <p:spPr/>
        <p:txBody>
          <a:bodyPr/>
          <a:lstStyle/>
          <a:p>
            <a:pPr eaLnBrk="1" hangingPunct="1"/>
            <a:r>
              <a:rPr lang="en-US" dirty="0"/>
              <a:t>Harms of Privacy</a:t>
            </a:r>
          </a:p>
        </p:txBody>
      </p:sp>
      <p:sp>
        <p:nvSpPr>
          <p:cNvPr id="10244" name="Rectangle 3"/>
          <p:cNvSpPr>
            <a:spLocks noGrp="1" noChangeArrowheads="1"/>
          </p:cNvSpPr>
          <p:nvPr>
            <p:ph idx="1"/>
          </p:nvPr>
        </p:nvSpPr>
        <p:spPr/>
        <p:txBody>
          <a:bodyPr/>
          <a:lstStyle/>
          <a:p>
            <a:pPr eaLnBrk="1" hangingPunct="1"/>
            <a:r>
              <a:rPr lang="en-US" dirty="0"/>
              <a:t>Cover for illegal or immoral activities</a:t>
            </a:r>
          </a:p>
          <a:p>
            <a:pPr eaLnBrk="1" hangingPunct="1"/>
            <a:r>
              <a:rPr lang="en-US" dirty="0"/>
              <a:t>Burden on the nuclear family</a:t>
            </a:r>
          </a:p>
          <a:p>
            <a:pPr eaLnBrk="1" hangingPunct="1"/>
            <a:r>
              <a:rPr lang="en-US" dirty="0"/>
              <a:t>Hidden dysfunctional families</a:t>
            </a:r>
          </a:p>
          <a:p>
            <a:pPr eaLnBrk="1" hangingPunct="1"/>
            <a:r>
              <a:rPr lang="en-US" dirty="0"/>
              <a:t>Ignored people on society’s fringes</a:t>
            </a:r>
          </a:p>
        </p:txBody>
      </p:sp>
      <p:sp>
        <p:nvSpPr>
          <p:cNvPr id="2" name="Footer Placeholder 1"/>
          <p:cNvSpPr>
            <a:spLocks noGrp="1"/>
          </p:cNvSpPr>
          <p:nvPr>
            <p:ph type="ftr" sz="quarter" idx="11"/>
          </p:nvPr>
        </p:nvSpPr>
        <p:spPr/>
        <p:txBody>
          <a:bodyPr/>
          <a:lstStyle/>
          <a:p>
            <a:pPr>
              <a:defRPr/>
            </a:pPr>
            <a:r>
              <a:rPr lang="en-US"/>
              <a:t>PPIT-FALL 21- (NUCES, Isb Campus)</a:t>
            </a:r>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Rectangle 2"/>
          <p:cNvSpPr>
            <a:spLocks noGrp="1" noChangeArrowheads="1"/>
          </p:cNvSpPr>
          <p:nvPr>
            <p:ph type="title"/>
          </p:nvPr>
        </p:nvSpPr>
        <p:spPr/>
        <p:txBody>
          <a:bodyPr/>
          <a:lstStyle/>
          <a:p>
            <a:pPr eaLnBrk="1" hangingPunct="1"/>
            <a:r>
              <a:rPr lang="en-US"/>
              <a:t>Benefits of Privacy</a:t>
            </a:r>
          </a:p>
        </p:txBody>
      </p:sp>
      <p:sp>
        <p:nvSpPr>
          <p:cNvPr id="11268" name="Rectangle 3"/>
          <p:cNvSpPr>
            <a:spLocks noGrp="1" noChangeArrowheads="1"/>
          </p:cNvSpPr>
          <p:nvPr>
            <p:ph idx="1"/>
          </p:nvPr>
        </p:nvSpPr>
        <p:spPr/>
        <p:txBody>
          <a:bodyPr>
            <a:normAutofit fontScale="85000" lnSpcReduction="20000"/>
          </a:bodyPr>
          <a:lstStyle/>
          <a:p>
            <a:pPr eaLnBrk="1" hangingPunct="1"/>
            <a:r>
              <a:rPr lang="en-US" dirty="0"/>
              <a:t>Individual growth</a:t>
            </a:r>
          </a:p>
          <a:p>
            <a:pPr lvl="1"/>
            <a:r>
              <a:rPr lang="en-US" dirty="0"/>
              <a:t>Socialization and Individualism </a:t>
            </a:r>
            <a:r>
              <a:rPr lang="en-US" dirty="0">
                <a:sym typeface="Wingdings" pitchFamily="2" charset="2"/>
              </a:rPr>
              <a:t> maturity</a:t>
            </a:r>
            <a:endParaRPr lang="en-US" dirty="0"/>
          </a:p>
          <a:p>
            <a:pPr eaLnBrk="1" hangingPunct="1"/>
            <a:r>
              <a:rPr lang="en-US" dirty="0"/>
              <a:t>Individual responsibility</a:t>
            </a:r>
          </a:p>
          <a:p>
            <a:pPr lvl="1"/>
            <a:r>
              <a:rPr lang="en-US" dirty="0"/>
              <a:t>His development as a unique person and separate moral agent</a:t>
            </a:r>
          </a:p>
          <a:p>
            <a:pPr eaLnBrk="1" hangingPunct="1"/>
            <a:r>
              <a:rPr lang="en-US" dirty="0"/>
              <a:t>Freedom to be yourself	</a:t>
            </a:r>
          </a:p>
          <a:p>
            <a:pPr lvl="1"/>
            <a:r>
              <a:rPr lang="en-US" dirty="0"/>
              <a:t>E.g. in the park with your child.</a:t>
            </a:r>
          </a:p>
          <a:p>
            <a:pPr eaLnBrk="1" hangingPunct="1"/>
            <a:r>
              <a:rPr lang="en-US" dirty="0"/>
              <a:t>Intellectual and spiritual growth</a:t>
            </a:r>
          </a:p>
          <a:p>
            <a:pPr lvl="1"/>
            <a:r>
              <a:rPr lang="en-US" dirty="0"/>
              <a:t>Focus on thoughts, be creative without interruption</a:t>
            </a:r>
          </a:p>
          <a:p>
            <a:pPr eaLnBrk="1" hangingPunct="1"/>
            <a:r>
              <a:rPr lang="en-US" dirty="0"/>
              <a:t>Development of loving, trusting, caring, intimate relationships</a:t>
            </a:r>
          </a:p>
          <a:p>
            <a:pPr lvl="1"/>
            <a:r>
              <a:rPr lang="en-US" dirty="0"/>
              <a:t>Confiding intense office matters with spouse to blow “off the steam”</a:t>
            </a:r>
          </a:p>
          <a:p>
            <a:pPr lvl="1" eaLnBrk="1" hangingPunct="1"/>
            <a:endParaRPr lang="en-US" dirty="0"/>
          </a:p>
        </p:txBody>
      </p:sp>
      <p:sp>
        <p:nvSpPr>
          <p:cNvPr id="2" name="Footer Placeholder 1"/>
          <p:cNvSpPr>
            <a:spLocks noGrp="1"/>
          </p:cNvSpPr>
          <p:nvPr>
            <p:ph type="ftr" sz="quarter" idx="11"/>
          </p:nvPr>
        </p:nvSpPr>
        <p:spPr/>
        <p:txBody>
          <a:bodyPr/>
          <a:lstStyle/>
          <a:p>
            <a:pPr>
              <a:defRPr/>
            </a:pPr>
            <a:r>
              <a:rPr lang="en-US"/>
              <a:t>PPIT-FALL 21- (NUCES, Isb Campus)</a:t>
            </a:r>
          </a:p>
        </p:txBody>
      </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857EE8-28CA-43F1-BB18-65683D3E2A19}"/>
              </a:ext>
            </a:extLst>
          </p:cNvPr>
          <p:cNvSpPr>
            <a:spLocks noGrp="1"/>
          </p:cNvSpPr>
          <p:nvPr>
            <p:ph type="title"/>
          </p:nvPr>
        </p:nvSpPr>
        <p:spPr/>
        <p:txBody>
          <a:bodyPr/>
          <a:lstStyle/>
          <a:p>
            <a:r>
              <a:rPr lang="en-US" dirty="0"/>
              <a:t>Ladder of Privacy</a:t>
            </a:r>
            <a:endParaRPr lang="en-IN" dirty="0"/>
          </a:p>
        </p:txBody>
      </p:sp>
      <p:sp>
        <p:nvSpPr>
          <p:cNvPr id="3" name="Content Placeholder 2">
            <a:extLst>
              <a:ext uri="{FF2B5EF4-FFF2-40B4-BE49-F238E27FC236}">
                <a16:creationId xmlns:a16="http://schemas.microsoft.com/office/drawing/2014/main" id="{24087963-3DB3-4720-A72B-E372325C699F}"/>
              </a:ext>
            </a:extLst>
          </p:cNvPr>
          <p:cNvSpPr>
            <a:spLocks noGrp="1"/>
          </p:cNvSpPr>
          <p:nvPr>
            <p:ph sz="half" idx="1"/>
          </p:nvPr>
        </p:nvSpPr>
        <p:spPr/>
        <p:txBody>
          <a:bodyPr>
            <a:normAutofit fontScale="92500" lnSpcReduction="20000"/>
          </a:bodyPr>
          <a:lstStyle/>
          <a:p>
            <a:r>
              <a:rPr lang="en-US" dirty="0"/>
              <a:t>spouse</a:t>
            </a:r>
          </a:p>
          <a:p>
            <a:r>
              <a:rPr lang="en-US" dirty="0"/>
              <a:t>priest/minister/rabbi</a:t>
            </a:r>
          </a:p>
          <a:p>
            <a:r>
              <a:rPr lang="en-US" dirty="0"/>
              <a:t>brothers and sisters</a:t>
            </a:r>
          </a:p>
          <a:p>
            <a:r>
              <a:rPr lang="en-US" dirty="0"/>
              <a:t>parents</a:t>
            </a:r>
          </a:p>
          <a:p>
            <a:r>
              <a:rPr lang="en-US" dirty="0"/>
              <a:t>children</a:t>
            </a:r>
          </a:p>
          <a:p>
            <a:r>
              <a:rPr lang="en-US" dirty="0"/>
              <a:t>friends</a:t>
            </a:r>
          </a:p>
          <a:p>
            <a:r>
              <a:rPr lang="en-US" dirty="0"/>
              <a:t>in-laws</a:t>
            </a:r>
          </a:p>
          <a:p>
            <a:r>
              <a:rPr lang="en-US" dirty="0"/>
              <a:t>coworkers</a:t>
            </a:r>
          </a:p>
          <a:p>
            <a:endParaRPr lang="en-IN" dirty="0"/>
          </a:p>
        </p:txBody>
      </p:sp>
      <p:sp>
        <p:nvSpPr>
          <p:cNvPr id="4" name="Content Placeholder 3">
            <a:extLst>
              <a:ext uri="{FF2B5EF4-FFF2-40B4-BE49-F238E27FC236}">
                <a16:creationId xmlns:a16="http://schemas.microsoft.com/office/drawing/2014/main" id="{CCEA9763-A772-4830-89DF-7572120C6C03}"/>
              </a:ext>
            </a:extLst>
          </p:cNvPr>
          <p:cNvSpPr>
            <a:spLocks noGrp="1"/>
          </p:cNvSpPr>
          <p:nvPr>
            <p:ph sz="half" idx="2"/>
          </p:nvPr>
        </p:nvSpPr>
        <p:spPr/>
        <p:txBody>
          <a:bodyPr>
            <a:normAutofit fontScale="92500" lnSpcReduction="20000"/>
          </a:bodyPr>
          <a:lstStyle/>
          <a:p>
            <a:endParaRPr lang="en-US" dirty="0"/>
          </a:p>
          <a:p>
            <a:r>
              <a:rPr lang="en-US" dirty="0"/>
              <a:t>neighbors</a:t>
            </a:r>
          </a:p>
          <a:p>
            <a:r>
              <a:rPr lang="en-US" dirty="0"/>
              <a:t>marketers</a:t>
            </a:r>
          </a:p>
          <a:p>
            <a:r>
              <a:rPr lang="en-US" dirty="0"/>
              <a:t>employers</a:t>
            </a:r>
          </a:p>
          <a:p>
            <a:r>
              <a:rPr lang="en-US" dirty="0"/>
              <a:t>government</a:t>
            </a:r>
          </a:p>
          <a:p>
            <a:r>
              <a:rPr lang="en-US" dirty="0"/>
              <a:t>news media</a:t>
            </a:r>
          </a:p>
          <a:p>
            <a:r>
              <a:rPr lang="en-US" dirty="0"/>
              <a:t>ex-spouses</a:t>
            </a:r>
          </a:p>
          <a:p>
            <a:r>
              <a:rPr lang="en-US" dirty="0"/>
              <a:t>potential rivals/enemies</a:t>
            </a:r>
          </a:p>
          <a:p>
            <a:endParaRPr lang="en-IN" dirty="0"/>
          </a:p>
        </p:txBody>
      </p:sp>
      <p:sp>
        <p:nvSpPr>
          <p:cNvPr id="5" name="Footer Placeholder 4">
            <a:extLst>
              <a:ext uri="{FF2B5EF4-FFF2-40B4-BE49-F238E27FC236}">
                <a16:creationId xmlns:a16="http://schemas.microsoft.com/office/drawing/2014/main" id="{37084D90-F96E-4AA6-8211-6B0772CAB3BB}"/>
              </a:ext>
            </a:extLst>
          </p:cNvPr>
          <p:cNvSpPr>
            <a:spLocks noGrp="1"/>
          </p:cNvSpPr>
          <p:nvPr>
            <p:ph type="ftr" sz="quarter" idx="11"/>
          </p:nvPr>
        </p:nvSpPr>
        <p:spPr/>
        <p:txBody>
          <a:bodyPr/>
          <a:lstStyle/>
          <a:p>
            <a:pPr>
              <a:defRPr/>
            </a:pPr>
            <a:r>
              <a:rPr lang="en-US"/>
              <a:t>PPIT-FALL 21- (NUCES, Isb Campus)</a:t>
            </a:r>
          </a:p>
        </p:txBody>
      </p:sp>
    </p:spTree>
    <p:extLst>
      <p:ext uri="{BB962C8B-B14F-4D97-AF65-F5344CB8AC3E}">
        <p14:creationId xmlns:p14="http://schemas.microsoft.com/office/powerpoint/2010/main" val="1192208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Rectangle 2"/>
          <p:cNvSpPr>
            <a:spLocks noGrp="1" noChangeArrowheads="1"/>
          </p:cNvSpPr>
          <p:nvPr>
            <p:ph type="title"/>
          </p:nvPr>
        </p:nvSpPr>
        <p:spPr/>
        <p:txBody>
          <a:bodyPr/>
          <a:lstStyle/>
          <a:p>
            <a:pPr eaLnBrk="1" hangingPunct="1"/>
            <a:r>
              <a:rPr lang="en-US"/>
              <a:t>Is There a Natural Right to Privacy?</a:t>
            </a:r>
          </a:p>
        </p:txBody>
      </p:sp>
      <p:sp>
        <p:nvSpPr>
          <p:cNvPr id="12292" name="Rectangle 3"/>
          <p:cNvSpPr>
            <a:spLocks noGrp="1" noChangeArrowheads="1"/>
          </p:cNvSpPr>
          <p:nvPr>
            <p:ph idx="1"/>
          </p:nvPr>
        </p:nvSpPr>
        <p:spPr/>
        <p:txBody>
          <a:bodyPr>
            <a:normAutofit fontScale="77500" lnSpcReduction="20000"/>
          </a:bodyPr>
          <a:lstStyle/>
          <a:p>
            <a:pPr eaLnBrk="1" hangingPunct="1">
              <a:lnSpc>
                <a:spcPct val="90000"/>
              </a:lnSpc>
            </a:pPr>
            <a:r>
              <a:rPr lang="en-US" sz="2800" dirty="0"/>
              <a:t>Privacy rights stem from property rights: “a man’s home is his castle”</a:t>
            </a:r>
          </a:p>
          <a:p>
            <a:pPr lvl="1">
              <a:lnSpc>
                <a:spcPct val="90000"/>
              </a:lnSpc>
            </a:pPr>
            <a:r>
              <a:rPr lang="en-US" sz="2300" dirty="0"/>
              <a:t>a proverbial expression of personal privacy and security</a:t>
            </a:r>
          </a:p>
          <a:p>
            <a:pPr eaLnBrk="1" hangingPunct="1">
              <a:lnSpc>
                <a:spcPct val="90000"/>
              </a:lnSpc>
            </a:pPr>
            <a:r>
              <a:rPr lang="en-US" sz="2800" dirty="0"/>
              <a:t>Coercive Acts before American Revolution led to 3</a:t>
            </a:r>
            <a:r>
              <a:rPr lang="en-US" sz="2800" baseline="30000" dirty="0"/>
              <a:t>rd</a:t>
            </a:r>
            <a:r>
              <a:rPr lang="en-US" sz="2800" dirty="0"/>
              <a:t> Amendment to U.S. Constitution</a:t>
            </a:r>
          </a:p>
          <a:p>
            <a:pPr eaLnBrk="1" hangingPunct="1">
              <a:lnSpc>
                <a:spcPct val="90000"/>
              </a:lnSpc>
            </a:pPr>
            <a:r>
              <a:rPr lang="en-US" sz="2800" dirty="0"/>
              <a:t>Samuel Warren and Louis Brandeis: </a:t>
            </a:r>
            <a:r>
              <a:rPr lang="en-US" sz="2800" dirty="0">
                <a:solidFill>
                  <a:srgbClr val="FF0000"/>
                </a:solidFill>
              </a:rPr>
              <a:t>People have “the right to be left alone</a:t>
            </a:r>
            <a:r>
              <a:rPr lang="en-US" sz="2800" dirty="0"/>
              <a:t>” in their Harvard Law Review article “The Right to Privacy” in 1890.</a:t>
            </a:r>
          </a:p>
          <a:p>
            <a:pPr eaLnBrk="1" hangingPunct="1">
              <a:lnSpc>
                <a:spcPct val="90000"/>
              </a:lnSpc>
            </a:pPr>
            <a:r>
              <a:rPr lang="en-US" sz="2800" dirty="0"/>
              <a:t>Judith Jarvis Thomson: “Privacy rights” overlap other rights</a:t>
            </a:r>
          </a:p>
          <a:p>
            <a:pPr eaLnBrk="1" hangingPunct="1">
              <a:lnSpc>
                <a:spcPct val="90000"/>
              </a:lnSpc>
            </a:pPr>
            <a:r>
              <a:rPr lang="en-US" sz="2800" dirty="0"/>
              <a:t>Conclusion: Privacy is not a natural right, but it is a prudential right</a:t>
            </a:r>
          </a:p>
          <a:p>
            <a:pPr eaLnBrk="1" hangingPunct="1">
              <a:lnSpc>
                <a:spcPct val="90000"/>
              </a:lnSpc>
            </a:pPr>
            <a:endParaRPr lang="en-US" sz="2800" dirty="0"/>
          </a:p>
        </p:txBody>
      </p:sp>
      <p:sp>
        <p:nvSpPr>
          <p:cNvPr id="2" name="Footer Placeholder 1"/>
          <p:cNvSpPr>
            <a:spLocks noGrp="1"/>
          </p:cNvSpPr>
          <p:nvPr>
            <p:ph type="ftr" sz="quarter" idx="11"/>
          </p:nvPr>
        </p:nvSpPr>
        <p:spPr/>
        <p:txBody>
          <a:bodyPr/>
          <a:lstStyle/>
          <a:p>
            <a:pPr>
              <a:defRPr/>
            </a:pPr>
            <a:r>
              <a:rPr lang="en-US"/>
              <a:t>PPIT-FALL 21- (NUCES, Isb Campus)</a:t>
            </a: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8" name="Rectangle 2"/>
          <p:cNvSpPr>
            <a:spLocks noGrp="1" noChangeArrowheads="1"/>
          </p:cNvSpPr>
          <p:nvPr>
            <p:ph type="title"/>
          </p:nvPr>
        </p:nvSpPr>
        <p:spPr>
          <a:xfrm>
            <a:off x="1283470" y="632346"/>
            <a:ext cx="7555729" cy="739253"/>
          </a:xfrm>
        </p:spPr>
        <p:txBody>
          <a:bodyPr>
            <a:normAutofit fontScale="90000"/>
          </a:bodyPr>
          <a:lstStyle/>
          <a:p>
            <a:r>
              <a:rPr lang="en-US" sz="3000" b="1" dirty="0"/>
              <a:t>Data Protection, Privacy and </a:t>
            </a:r>
            <a:br>
              <a:rPr lang="en-US" sz="3000" b="1" dirty="0"/>
            </a:br>
            <a:r>
              <a:rPr lang="en-US" sz="3000" b="1" dirty="0"/>
              <a:t>Freedom of Information</a:t>
            </a:r>
          </a:p>
        </p:txBody>
      </p:sp>
      <p:sp>
        <p:nvSpPr>
          <p:cNvPr id="437251" name="Rectangle 3"/>
          <p:cNvSpPr>
            <a:spLocks noGrp="1" noChangeArrowheads="1"/>
          </p:cNvSpPr>
          <p:nvPr>
            <p:ph idx="1"/>
          </p:nvPr>
        </p:nvSpPr>
        <p:spPr>
          <a:xfrm>
            <a:off x="152400" y="1448075"/>
            <a:ext cx="8153400" cy="4953000"/>
          </a:xfrm>
        </p:spPr>
        <p:txBody>
          <a:bodyPr/>
          <a:lstStyle/>
          <a:p>
            <a:pPr algn="just">
              <a:lnSpc>
                <a:spcPct val="80000"/>
              </a:lnSpc>
            </a:pPr>
            <a:r>
              <a:rPr lang="en-US" sz="2400" b="1" dirty="0"/>
              <a:t>Public Concern:</a:t>
            </a:r>
          </a:p>
          <a:p>
            <a:pPr lvl="1" algn="just">
              <a:lnSpc>
                <a:spcPct val="80000"/>
              </a:lnSpc>
            </a:pPr>
            <a:r>
              <a:rPr lang="en-US" sz="1800" dirty="0"/>
              <a:t>Very large amount of data about individuals being collected and stored in computers</a:t>
            </a:r>
          </a:p>
          <a:p>
            <a:pPr lvl="1" algn="just">
              <a:lnSpc>
                <a:spcPct val="80000"/>
              </a:lnSpc>
            </a:pPr>
            <a:r>
              <a:rPr lang="en-US" sz="1800" dirty="0"/>
              <a:t>Used for purposes that were not only different from those intended when data collected, but also unacceptable</a:t>
            </a:r>
          </a:p>
          <a:p>
            <a:pPr lvl="1" algn="just">
              <a:lnSpc>
                <a:spcPct val="80000"/>
              </a:lnSpc>
            </a:pPr>
            <a:r>
              <a:rPr lang="en-US" sz="1800" dirty="0"/>
              <a:t>Unauthorized people could access such data</a:t>
            </a:r>
          </a:p>
          <a:p>
            <a:pPr lvl="2" algn="just">
              <a:lnSpc>
                <a:spcPct val="80000"/>
              </a:lnSpc>
            </a:pPr>
            <a:r>
              <a:rPr lang="en-US" sz="1600" dirty="0"/>
              <a:t>Individual’s Movement Tracking through credit card details</a:t>
            </a:r>
          </a:p>
          <a:p>
            <a:pPr lvl="1" algn="just">
              <a:lnSpc>
                <a:spcPct val="80000"/>
              </a:lnSpc>
            </a:pPr>
            <a:r>
              <a:rPr lang="en-US" sz="1800" dirty="0"/>
              <a:t>Data may be out of date, incomplete or incorrect</a:t>
            </a:r>
          </a:p>
          <a:p>
            <a:pPr lvl="2" algn="just">
              <a:lnSpc>
                <a:spcPct val="80000"/>
              </a:lnSpc>
            </a:pPr>
            <a:r>
              <a:rPr lang="en-US" sz="1600" dirty="0"/>
              <a:t>Incorrect Credit Rating due to incorrect data</a:t>
            </a:r>
          </a:p>
          <a:p>
            <a:pPr lvl="1" algn="just">
              <a:lnSpc>
                <a:spcPct val="80000"/>
              </a:lnSpc>
            </a:pPr>
            <a:r>
              <a:rPr lang="en-US" sz="1800" dirty="0"/>
              <a:t>These concerns surfaced in the 1970s, particularly strong in the UK and the rest of Europe</a:t>
            </a:r>
          </a:p>
          <a:p>
            <a:pPr lvl="2" algn="just">
              <a:lnSpc>
                <a:spcPct val="80000"/>
              </a:lnSpc>
            </a:pPr>
            <a:r>
              <a:rPr lang="en-US" sz="1600" dirty="0"/>
              <a:t>UK - Data Protection Act, 1984 and then 1998</a:t>
            </a:r>
          </a:p>
          <a:p>
            <a:pPr lvl="1" algn="just">
              <a:lnSpc>
                <a:spcPct val="80000"/>
              </a:lnSpc>
            </a:pPr>
            <a:r>
              <a:rPr lang="en-US" sz="1800" dirty="0"/>
              <a:t>Data Protection Purposes:</a:t>
            </a:r>
          </a:p>
          <a:p>
            <a:pPr lvl="2" algn="just">
              <a:lnSpc>
                <a:spcPct val="80000"/>
              </a:lnSpc>
            </a:pPr>
            <a:r>
              <a:rPr lang="en-US" sz="1600" dirty="0"/>
              <a:t>To protect individuals from the use of inaccurate personal information or information that is incomplete or irrelevant</a:t>
            </a:r>
          </a:p>
          <a:p>
            <a:pPr lvl="2" algn="just">
              <a:lnSpc>
                <a:spcPct val="80000"/>
              </a:lnSpc>
            </a:pPr>
            <a:r>
              <a:rPr lang="en-US" sz="1600" dirty="0"/>
              <a:t>To protect individuals from the use of personal information by unauthorized persons</a:t>
            </a:r>
          </a:p>
          <a:p>
            <a:pPr lvl="2" algn="just">
              <a:lnSpc>
                <a:spcPct val="80000"/>
              </a:lnSpc>
            </a:pPr>
            <a:r>
              <a:rPr lang="en-US" sz="1600" dirty="0"/>
              <a:t>To protect individuals from the use of personal information for purposes other than that for which it was collected</a:t>
            </a:r>
          </a:p>
        </p:txBody>
      </p:sp>
      <p:sp>
        <p:nvSpPr>
          <p:cNvPr id="5" name="Footer Placeholder 4"/>
          <p:cNvSpPr>
            <a:spLocks noGrp="1"/>
          </p:cNvSpPr>
          <p:nvPr>
            <p:ph type="ftr" sz="quarter" idx="11"/>
          </p:nvPr>
        </p:nvSpPr>
        <p:spPr>
          <a:xfrm>
            <a:off x="6172200" y="283301"/>
            <a:ext cx="2357604" cy="514350"/>
          </a:xfrm>
        </p:spPr>
        <p:txBody>
          <a:bodyPr/>
          <a:lstStyle/>
          <a:p>
            <a:pPr>
              <a:defRPr/>
            </a:pPr>
            <a:r>
              <a:rPr lang="en-US"/>
              <a:t>PPIT-FALL 21- (NUCES, Isb Campus)</a:t>
            </a:r>
            <a:endParaRPr lang="en-US" dirty="0"/>
          </a:p>
        </p:txBody>
      </p:sp>
    </p:spTree>
    <p:custDataLst>
      <p:tags r:id="rId1"/>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37251">
                                            <p:txEl>
                                              <p:pRg st="0" end="0"/>
                                            </p:txEl>
                                          </p:spTgt>
                                        </p:tgtEl>
                                        <p:attrNameLst>
                                          <p:attrName>style.visibility</p:attrName>
                                        </p:attrNameLst>
                                      </p:cBhvr>
                                      <p:to>
                                        <p:strVal val="visible"/>
                                      </p:to>
                                    </p:set>
                                    <p:animEffect transition="in" filter="blinds(horizontal)">
                                      <p:cBhvr>
                                        <p:cTn id="7" dur="500"/>
                                        <p:tgtEl>
                                          <p:spTgt spid="43725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37251">
                                            <p:txEl>
                                              <p:pRg st="1" end="1"/>
                                            </p:txEl>
                                          </p:spTgt>
                                        </p:tgtEl>
                                        <p:attrNameLst>
                                          <p:attrName>style.visibility</p:attrName>
                                        </p:attrNameLst>
                                      </p:cBhvr>
                                      <p:to>
                                        <p:strVal val="visible"/>
                                      </p:to>
                                    </p:set>
                                    <p:animEffect transition="in" filter="blinds(horizontal)">
                                      <p:cBhvr>
                                        <p:cTn id="12" dur="500"/>
                                        <p:tgtEl>
                                          <p:spTgt spid="43725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437251">
                                            <p:txEl>
                                              <p:pRg st="2" end="2"/>
                                            </p:txEl>
                                          </p:spTgt>
                                        </p:tgtEl>
                                        <p:attrNameLst>
                                          <p:attrName>style.visibility</p:attrName>
                                        </p:attrNameLst>
                                      </p:cBhvr>
                                      <p:to>
                                        <p:strVal val="visible"/>
                                      </p:to>
                                    </p:set>
                                    <p:animEffect transition="in" filter="blinds(horizontal)">
                                      <p:cBhvr>
                                        <p:cTn id="17" dur="500"/>
                                        <p:tgtEl>
                                          <p:spTgt spid="43725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437251">
                                            <p:txEl>
                                              <p:pRg st="3" end="3"/>
                                            </p:txEl>
                                          </p:spTgt>
                                        </p:tgtEl>
                                        <p:attrNameLst>
                                          <p:attrName>style.visibility</p:attrName>
                                        </p:attrNameLst>
                                      </p:cBhvr>
                                      <p:to>
                                        <p:strVal val="visible"/>
                                      </p:to>
                                    </p:set>
                                    <p:animEffect transition="in" filter="blinds(horizontal)">
                                      <p:cBhvr>
                                        <p:cTn id="22" dur="500"/>
                                        <p:tgtEl>
                                          <p:spTgt spid="437251">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437251">
                                            <p:txEl>
                                              <p:pRg st="4" end="4"/>
                                            </p:txEl>
                                          </p:spTgt>
                                        </p:tgtEl>
                                        <p:attrNameLst>
                                          <p:attrName>style.visibility</p:attrName>
                                        </p:attrNameLst>
                                      </p:cBhvr>
                                      <p:to>
                                        <p:strVal val="visible"/>
                                      </p:to>
                                    </p:set>
                                    <p:animEffect transition="in" filter="blinds(horizontal)">
                                      <p:cBhvr>
                                        <p:cTn id="27" dur="500"/>
                                        <p:tgtEl>
                                          <p:spTgt spid="437251">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437251">
                                            <p:txEl>
                                              <p:pRg st="5" end="5"/>
                                            </p:txEl>
                                          </p:spTgt>
                                        </p:tgtEl>
                                        <p:attrNameLst>
                                          <p:attrName>style.visibility</p:attrName>
                                        </p:attrNameLst>
                                      </p:cBhvr>
                                      <p:to>
                                        <p:strVal val="visible"/>
                                      </p:to>
                                    </p:set>
                                    <p:animEffect transition="in" filter="blinds(horizontal)">
                                      <p:cBhvr>
                                        <p:cTn id="32" dur="500"/>
                                        <p:tgtEl>
                                          <p:spTgt spid="437251">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437251">
                                            <p:txEl>
                                              <p:pRg st="6" end="6"/>
                                            </p:txEl>
                                          </p:spTgt>
                                        </p:tgtEl>
                                        <p:attrNameLst>
                                          <p:attrName>style.visibility</p:attrName>
                                        </p:attrNameLst>
                                      </p:cBhvr>
                                      <p:to>
                                        <p:strVal val="visible"/>
                                      </p:to>
                                    </p:set>
                                    <p:animEffect transition="in" filter="blinds(horizontal)">
                                      <p:cBhvr>
                                        <p:cTn id="37" dur="500"/>
                                        <p:tgtEl>
                                          <p:spTgt spid="437251">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437251">
                                            <p:txEl>
                                              <p:pRg st="7" end="7"/>
                                            </p:txEl>
                                          </p:spTgt>
                                        </p:tgtEl>
                                        <p:attrNameLst>
                                          <p:attrName>style.visibility</p:attrName>
                                        </p:attrNameLst>
                                      </p:cBhvr>
                                      <p:to>
                                        <p:strVal val="visible"/>
                                      </p:to>
                                    </p:set>
                                    <p:animEffect transition="in" filter="blinds(horizontal)">
                                      <p:cBhvr>
                                        <p:cTn id="42" dur="500"/>
                                        <p:tgtEl>
                                          <p:spTgt spid="437251">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nodeType="clickEffect">
                                  <p:stCondLst>
                                    <p:cond delay="0"/>
                                  </p:stCondLst>
                                  <p:childTnLst>
                                    <p:set>
                                      <p:cBhvr>
                                        <p:cTn id="46" dur="1" fill="hold">
                                          <p:stCondLst>
                                            <p:cond delay="0"/>
                                          </p:stCondLst>
                                        </p:cTn>
                                        <p:tgtEl>
                                          <p:spTgt spid="437251">
                                            <p:txEl>
                                              <p:pRg st="8" end="8"/>
                                            </p:txEl>
                                          </p:spTgt>
                                        </p:tgtEl>
                                        <p:attrNameLst>
                                          <p:attrName>style.visibility</p:attrName>
                                        </p:attrNameLst>
                                      </p:cBhvr>
                                      <p:to>
                                        <p:strVal val="visible"/>
                                      </p:to>
                                    </p:set>
                                    <p:animEffect transition="in" filter="blinds(horizontal)">
                                      <p:cBhvr>
                                        <p:cTn id="47" dur="500"/>
                                        <p:tgtEl>
                                          <p:spTgt spid="437251">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nodeType="clickEffect">
                                  <p:stCondLst>
                                    <p:cond delay="0"/>
                                  </p:stCondLst>
                                  <p:childTnLst>
                                    <p:set>
                                      <p:cBhvr>
                                        <p:cTn id="51" dur="1" fill="hold">
                                          <p:stCondLst>
                                            <p:cond delay="0"/>
                                          </p:stCondLst>
                                        </p:cTn>
                                        <p:tgtEl>
                                          <p:spTgt spid="437251">
                                            <p:txEl>
                                              <p:pRg st="9" end="9"/>
                                            </p:txEl>
                                          </p:spTgt>
                                        </p:tgtEl>
                                        <p:attrNameLst>
                                          <p:attrName>style.visibility</p:attrName>
                                        </p:attrNameLst>
                                      </p:cBhvr>
                                      <p:to>
                                        <p:strVal val="visible"/>
                                      </p:to>
                                    </p:set>
                                    <p:animEffect transition="in" filter="blinds(horizontal)">
                                      <p:cBhvr>
                                        <p:cTn id="52" dur="500"/>
                                        <p:tgtEl>
                                          <p:spTgt spid="437251">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nodeType="clickEffect">
                                  <p:stCondLst>
                                    <p:cond delay="0"/>
                                  </p:stCondLst>
                                  <p:childTnLst>
                                    <p:set>
                                      <p:cBhvr>
                                        <p:cTn id="56" dur="1" fill="hold">
                                          <p:stCondLst>
                                            <p:cond delay="0"/>
                                          </p:stCondLst>
                                        </p:cTn>
                                        <p:tgtEl>
                                          <p:spTgt spid="437251">
                                            <p:txEl>
                                              <p:pRg st="10" end="10"/>
                                            </p:txEl>
                                          </p:spTgt>
                                        </p:tgtEl>
                                        <p:attrNameLst>
                                          <p:attrName>style.visibility</p:attrName>
                                        </p:attrNameLst>
                                      </p:cBhvr>
                                      <p:to>
                                        <p:strVal val="visible"/>
                                      </p:to>
                                    </p:set>
                                    <p:animEffect transition="in" filter="blinds(horizontal)">
                                      <p:cBhvr>
                                        <p:cTn id="57" dur="500"/>
                                        <p:tgtEl>
                                          <p:spTgt spid="437251">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3" presetClass="entr" presetSubtype="10" fill="hold" nodeType="clickEffect">
                                  <p:stCondLst>
                                    <p:cond delay="0"/>
                                  </p:stCondLst>
                                  <p:childTnLst>
                                    <p:set>
                                      <p:cBhvr>
                                        <p:cTn id="61" dur="1" fill="hold">
                                          <p:stCondLst>
                                            <p:cond delay="0"/>
                                          </p:stCondLst>
                                        </p:cTn>
                                        <p:tgtEl>
                                          <p:spTgt spid="437251">
                                            <p:txEl>
                                              <p:pRg st="11" end="11"/>
                                            </p:txEl>
                                          </p:spTgt>
                                        </p:tgtEl>
                                        <p:attrNameLst>
                                          <p:attrName>style.visibility</p:attrName>
                                        </p:attrNameLst>
                                      </p:cBhvr>
                                      <p:to>
                                        <p:strVal val="visible"/>
                                      </p:to>
                                    </p:set>
                                    <p:animEffect transition="in" filter="blinds(horizontal)">
                                      <p:cBhvr>
                                        <p:cTn id="62" dur="500"/>
                                        <p:tgtEl>
                                          <p:spTgt spid="437251">
                                            <p:txEl>
                                              <p:pRg st="11" end="11"/>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3" presetClass="entr" presetSubtype="10" fill="hold" nodeType="clickEffect">
                                  <p:stCondLst>
                                    <p:cond delay="0"/>
                                  </p:stCondLst>
                                  <p:childTnLst>
                                    <p:set>
                                      <p:cBhvr>
                                        <p:cTn id="66" dur="1" fill="hold">
                                          <p:stCondLst>
                                            <p:cond delay="0"/>
                                          </p:stCondLst>
                                        </p:cTn>
                                        <p:tgtEl>
                                          <p:spTgt spid="437251">
                                            <p:txEl>
                                              <p:pRg st="12" end="12"/>
                                            </p:txEl>
                                          </p:spTgt>
                                        </p:tgtEl>
                                        <p:attrNameLst>
                                          <p:attrName>style.visibility</p:attrName>
                                        </p:attrNameLst>
                                      </p:cBhvr>
                                      <p:to>
                                        <p:strVal val="visible"/>
                                      </p:to>
                                    </p:set>
                                    <p:animEffect transition="in" filter="blinds(horizontal)">
                                      <p:cBhvr>
                                        <p:cTn id="67" dur="500"/>
                                        <p:tgtEl>
                                          <p:spTgt spid="437251">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457200" y="76200"/>
            <a:ext cx="8305800" cy="1524000"/>
          </a:xfrm>
        </p:spPr>
        <p:txBody>
          <a:bodyPr/>
          <a:lstStyle/>
          <a:p>
            <a:pPr eaLnBrk="1" hangingPunct="1"/>
            <a:r>
              <a:rPr lang="en-US" sz="2800"/>
              <a:t>Do People Have the Right to Be Left Alone?</a:t>
            </a:r>
          </a:p>
        </p:txBody>
      </p:sp>
      <p:sp>
        <p:nvSpPr>
          <p:cNvPr id="2" name="Footer Placeholder 1"/>
          <p:cNvSpPr>
            <a:spLocks noGrp="1"/>
          </p:cNvSpPr>
          <p:nvPr>
            <p:ph type="ftr" sz="quarter" idx="11"/>
          </p:nvPr>
        </p:nvSpPr>
        <p:spPr/>
        <p:txBody>
          <a:bodyPr/>
          <a:lstStyle/>
          <a:p>
            <a:pPr>
              <a:defRPr/>
            </a:pPr>
            <a:r>
              <a:rPr lang="en-US"/>
              <a:t>PPIT-FALL 21- (NUCES, Isb Campus)</a:t>
            </a:r>
          </a:p>
        </p:txBody>
      </p:sp>
      <p:sp>
        <p:nvSpPr>
          <p:cNvPr id="13316" name="Rectangle 3"/>
          <p:cNvSpPr>
            <a:spLocks noChangeArrowheads="1"/>
          </p:cNvSpPr>
          <p:nvPr/>
        </p:nvSpPr>
        <p:spPr bwMode="auto">
          <a:xfrm>
            <a:off x="4114800" y="5867400"/>
            <a:ext cx="2268538" cy="230188"/>
          </a:xfrm>
          <a:prstGeom prst="rect">
            <a:avLst/>
          </a:prstGeom>
          <a:noFill/>
          <a:ln w="9525">
            <a:noFill/>
            <a:miter lim="800000"/>
            <a:headEnd/>
            <a:tailEnd/>
          </a:ln>
        </p:spPr>
        <p:txBody>
          <a:bodyPr wrap="none">
            <a:spAutoFit/>
          </a:bodyPr>
          <a:lstStyle/>
          <a:p>
            <a:r>
              <a:rPr lang="en-US" sz="900" dirty="0" err="1"/>
              <a:t>PhamousFotos</a:t>
            </a:r>
            <a:r>
              <a:rPr lang="en-US" sz="900" dirty="0"/>
              <a:t> / Splash News/</a:t>
            </a:r>
            <a:r>
              <a:rPr lang="en-US" sz="900" dirty="0" err="1"/>
              <a:t>Newscom</a:t>
            </a:r>
            <a:endParaRPr lang="en-US" sz="900" dirty="0"/>
          </a:p>
        </p:txBody>
      </p:sp>
      <p:sp>
        <p:nvSpPr>
          <p:cNvPr id="13317" name="TextBox 1"/>
          <p:cNvSpPr txBox="1">
            <a:spLocks noChangeArrowheads="1"/>
          </p:cNvSpPr>
          <p:nvPr/>
        </p:nvSpPr>
        <p:spPr bwMode="auto">
          <a:xfrm>
            <a:off x="2552700" y="3346450"/>
            <a:ext cx="3124200" cy="461963"/>
          </a:xfrm>
          <a:prstGeom prst="rect">
            <a:avLst/>
          </a:prstGeom>
          <a:noFill/>
          <a:ln w="9525">
            <a:noFill/>
            <a:miter lim="800000"/>
            <a:headEnd/>
            <a:tailEnd/>
          </a:ln>
        </p:spPr>
        <p:txBody>
          <a:bodyPr>
            <a:spAutoFit/>
          </a:bodyPr>
          <a:lstStyle/>
          <a:p>
            <a:endParaRPr lang="en-US" i="1"/>
          </a:p>
        </p:txBody>
      </p:sp>
      <p:pic>
        <p:nvPicPr>
          <p:cNvPr id="13318" name="Picture 5" descr="qui05f01.eps"/>
          <p:cNvPicPr>
            <a:picLocks noChangeAspect="1"/>
          </p:cNvPicPr>
          <p:nvPr/>
        </p:nvPicPr>
        <p:blipFill>
          <a:blip r:embed="rId3"/>
          <a:srcRect/>
          <a:stretch>
            <a:fillRect/>
          </a:stretch>
        </p:blipFill>
        <p:spPr bwMode="auto">
          <a:xfrm>
            <a:off x="457200" y="1041400"/>
            <a:ext cx="7162800" cy="4775200"/>
          </a:xfrm>
          <a:prstGeom prst="rect">
            <a:avLst/>
          </a:prstGeom>
          <a:noFill/>
          <a:ln w="9525">
            <a:noFill/>
            <a:miter lim="800000"/>
            <a:headEnd/>
            <a:tailEnd/>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2"/>
          <p:cNvSpPr>
            <a:spLocks noGrp="1" noChangeArrowheads="1"/>
          </p:cNvSpPr>
          <p:nvPr>
            <p:ph type="title"/>
          </p:nvPr>
        </p:nvSpPr>
        <p:spPr/>
        <p:txBody>
          <a:bodyPr/>
          <a:lstStyle/>
          <a:p>
            <a:pPr eaLnBrk="1" hangingPunct="1"/>
            <a:r>
              <a:rPr lang="en-US"/>
              <a:t>Privacy and Trust</a:t>
            </a:r>
          </a:p>
        </p:txBody>
      </p:sp>
      <p:sp>
        <p:nvSpPr>
          <p:cNvPr id="14340" name="Rectangle 3"/>
          <p:cNvSpPr>
            <a:spLocks noGrp="1" noChangeArrowheads="1"/>
          </p:cNvSpPr>
          <p:nvPr>
            <p:ph idx="1"/>
          </p:nvPr>
        </p:nvSpPr>
        <p:spPr>
          <a:xfrm>
            <a:off x="76200" y="1371600"/>
            <a:ext cx="8305800" cy="4572000"/>
          </a:xfrm>
        </p:spPr>
        <p:txBody>
          <a:bodyPr/>
          <a:lstStyle/>
          <a:p>
            <a:pPr eaLnBrk="1" hangingPunct="1">
              <a:lnSpc>
                <a:spcPct val="90000"/>
              </a:lnSpc>
            </a:pPr>
            <a:r>
              <a:rPr lang="en-US" sz="2800" dirty="0"/>
              <a:t>Perhaps modern life is actually more private than life centuries ago</a:t>
            </a:r>
          </a:p>
          <a:p>
            <a:pPr lvl="1" eaLnBrk="1" hangingPunct="1">
              <a:lnSpc>
                <a:spcPct val="90000"/>
              </a:lnSpc>
            </a:pPr>
            <a:r>
              <a:rPr lang="en-US" sz="2000" dirty="0"/>
              <a:t>Most people don’t live with extended families</a:t>
            </a:r>
          </a:p>
          <a:p>
            <a:pPr lvl="1" eaLnBrk="1" hangingPunct="1">
              <a:lnSpc>
                <a:spcPct val="90000"/>
              </a:lnSpc>
            </a:pPr>
            <a:r>
              <a:rPr lang="en-US" sz="2000" dirty="0"/>
              <a:t>Automobile allows us to travel alone</a:t>
            </a:r>
          </a:p>
          <a:p>
            <a:pPr lvl="1" eaLnBrk="1" hangingPunct="1">
              <a:lnSpc>
                <a:spcPct val="90000"/>
              </a:lnSpc>
            </a:pPr>
            <a:r>
              <a:rPr lang="en-US" sz="2000" dirty="0"/>
              <a:t>Television v. public entertainment</a:t>
            </a:r>
          </a:p>
          <a:p>
            <a:pPr eaLnBrk="1" hangingPunct="1">
              <a:lnSpc>
                <a:spcPct val="90000"/>
              </a:lnSpc>
            </a:pPr>
            <a:r>
              <a:rPr lang="en-US" sz="2800" dirty="0"/>
              <a:t>Challenge: we now live among strangers</a:t>
            </a:r>
          </a:p>
          <a:p>
            <a:pPr eaLnBrk="1" hangingPunct="1">
              <a:lnSpc>
                <a:spcPct val="90000"/>
              </a:lnSpc>
            </a:pPr>
            <a:r>
              <a:rPr lang="en-US" sz="2800" dirty="0"/>
              <a:t>Remedy: establishing reputations</a:t>
            </a:r>
          </a:p>
          <a:p>
            <a:pPr lvl="1" eaLnBrk="1" hangingPunct="1">
              <a:lnSpc>
                <a:spcPct val="90000"/>
              </a:lnSpc>
            </a:pPr>
            <a:r>
              <a:rPr lang="en-US" sz="2000" dirty="0"/>
              <a:t>Ordeal, such as lie detector test or drug test</a:t>
            </a:r>
          </a:p>
          <a:p>
            <a:pPr lvl="1" eaLnBrk="1" hangingPunct="1">
              <a:lnSpc>
                <a:spcPct val="90000"/>
              </a:lnSpc>
            </a:pPr>
            <a:r>
              <a:rPr lang="en-US" sz="2000" dirty="0"/>
              <a:t>Credential, such as driver’s license, key, ID card, college degree</a:t>
            </a:r>
          </a:p>
          <a:p>
            <a:pPr eaLnBrk="1" hangingPunct="1">
              <a:lnSpc>
                <a:spcPct val="90000"/>
              </a:lnSpc>
            </a:pPr>
            <a:r>
              <a:rPr lang="en-US" sz="2800" dirty="0"/>
              <a:t>Establishing reputation </a:t>
            </a:r>
            <a:r>
              <a:rPr lang="en-US" sz="2800" dirty="0">
                <a:sym typeface="Symbol" charset="2"/>
              </a:rPr>
              <a:t>is done at the cost of reducing privacy</a:t>
            </a:r>
          </a:p>
        </p:txBody>
      </p:sp>
      <p:sp>
        <p:nvSpPr>
          <p:cNvPr id="2" name="Footer Placeholder 1"/>
          <p:cNvSpPr>
            <a:spLocks noGrp="1"/>
          </p:cNvSpPr>
          <p:nvPr>
            <p:ph type="ftr" sz="quarter" idx="11"/>
          </p:nvPr>
        </p:nvSpPr>
        <p:spPr/>
        <p:txBody>
          <a:bodyPr/>
          <a:lstStyle/>
          <a:p>
            <a:pPr>
              <a:defRPr/>
            </a:pPr>
            <a:r>
              <a:rPr lang="en-US"/>
              <a:t>PPIT-FALL 21- (NUCES, Isb Campus)</a:t>
            </a:r>
          </a:p>
        </p:txBody>
      </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a:lstStyle/>
          <a:p>
            <a:pPr eaLnBrk="1" hangingPunct="1"/>
            <a:r>
              <a:rPr lang="en-US"/>
              <a:t>Case Study: Secret Monitoring</a:t>
            </a:r>
          </a:p>
        </p:txBody>
      </p:sp>
      <p:sp>
        <p:nvSpPr>
          <p:cNvPr id="15363" name="Content Placeholder 2"/>
          <p:cNvSpPr>
            <a:spLocks noGrp="1"/>
          </p:cNvSpPr>
          <p:nvPr>
            <p:ph idx="1"/>
          </p:nvPr>
        </p:nvSpPr>
        <p:spPr>
          <a:xfrm>
            <a:off x="304800" y="1600200"/>
            <a:ext cx="7620000" cy="4800600"/>
          </a:xfrm>
        </p:spPr>
        <p:txBody>
          <a:bodyPr/>
          <a:lstStyle/>
          <a:p>
            <a:pPr eaLnBrk="1" hangingPunct="1"/>
            <a:endParaRPr lang="en-US" dirty="0"/>
          </a:p>
          <a:p>
            <a:pPr eaLnBrk="1" hangingPunct="1"/>
            <a:r>
              <a:rPr lang="en-US" dirty="0" err="1"/>
              <a:t>Sullivans</a:t>
            </a:r>
            <a:r>
              <a:rPr lang="en-US" dirty="0"/>
              <a:t> have a baby girl</a:t>
            </a:r>
          </a:p>
          <a:p>
            <a:pPr eaLnBrk="1" hangingPunct="1"/>
            <a:r>
              <a:rPr lang="en-US" dirty="0"/>
              <a:t>Both work; they are concerned about performance of full-time nanny</a:t>
            </a:r>
          </a:p>
          <a:p>
            <a:pPr eaLnBrk="1" hangingPunct="1"/>
            <a:r>
              <a:rPr lang="en-US" dirty="0"/>
              <a:t>Purchase program that allows monitoring through laptop’s camera placed in family room</a:t>
            </a:r>
          </a:p>
          <a:p>
            <a:pPr eaLnBrk="1" hangingPunct="1"/>
            <a:r>
              <a:rPr lang="en-US" dirty="0"/>
              <a:t>They do not inform nanny she is being monitored</a:t>
            </a:r>
          </a:p>
        </p:txBody>
      </p:sp>
      <p:sp>
        <p:nvSpPr>
          <p:cNvPr id="2" name="Footer Placeholder 1"/>
          <p:cNvSpPr>
            <a:spLocks noGrp="1"/>
          </p:cNvSpPr>
          <p:nvPr>
            <p:ph type="ftr" sz="quarter" idx="11"/>
          </p:nvPr>
        </p:nvSpPr>
        <p:spPr/>
        <p:txBody>
          <a:bodyPr/>
          <a:lstStyle/>
          <a:p>
            <a:pPr>
              <a:defRPr/>
            </a:pPr>
            <a:r>
              <a:rPr lang="en-US"/>
              <a:t>PPIT-FALL 21- (NUCES, Isb Campus)</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lstStyle/>
          <a:p>
            <a:r>
              <a:rPr lang="en-US" dirty="0"/>
              <a:t>Analysis</a:t>
            </a:r>
          </a:p>
        </p:txBody>
      </p:sp>
      <p:sp>
        <p:nvSpPr>
          <p:cNvPr id="19459" name="Content Placeholder 2"/>
          <p:cNvSpPr>
            <a:spLocks noGrp="1"/>
          </p:cNvSpPr>
          <p:nvPr>
            <p:ph idx="1"/>
          </p:nvPr>
        </p:nvSpPr>
        <p:spPr>
          <a:xfrm>
            <a:off x="304800" y="1600200"/>
            <a:ext cx="7620000" cy="4800600"/>
          </a:xfrm>
        </p:spPr>
        <p:txBody>
          <a:bodyPr/>
          <a:lstStyle/>
          <a:p>
            <a:r>
              <a:rPr lang="en-US" sz="2800" dirty="0" err="1"/>
              <a:t>Sullivans</a:t>
            </a:r>
            <a:r>
              <a:rPr lang="en-US" sz="2800" dirty="0"/>
              <a:t> are wrong to secretly monitor how well their nanny takes care of their baby</a:t>
            </a:r>
          </a:p>
          <a:p>
            <a:r>
              <a:rPr lang="en-US" sz="2800" dirty="0"/>
              <a:t>Morally acceptable options</a:t>
            </a:r>
          </a:p>
          <a:p>
            <a:pPr lvl="1"/>
            <a:r>
              <a:rPr lang="en-US" sz="2400" dirty="0"/>
              <a:t>Conduct more comprehensive interview of nanny</a:t>
            </a:r>
          </a:p>
          <a:p>
            <a:pPr lvl="1"/>
            <a:r>
              <a:rPr lang="en-US" sz="2400" dirty="0"/>
              <a:t>More thoroughly check nanny’s references</a:t>
            </a:r>
          </a:p>
          <a:p>
            <a:pPr lvl="1"/>
            <a:r>
              <a:rPr lang="en-US" sz="2400" dirty="0"/>
              <a:t>Spend a day or two at home observing nanny from a distance</a:t>
            </a:r>
          </a:p>
          <a:p>
            <a:pPr lvl="1"/>
            <a:r>
              <a:rPr lang="en-US" sz="2400" dirty="0"/>
              <a:t>Be up-front with nanny about desire to install and use surveillance software on laptop</a:t>
            </a:r>
          </a:p>
        </p:txBody>
      </p:sp>
      <p:sp>
        <p:nvSpPr>
          <p:cNvPr id="2" name="Footer Placeholder 1"/>
          <p:cNvSpPr>
            <a:spLocks noGrp="1"/>
          </p:cNvSpPr>
          <p:nvPr>
            <p:ph type="ftr" sz="quarter" idx="11"/>
          </p:nvPr>
        </p:nvSpPr>
        <p:spPr/>
        <p:txBody>
          <a:bodyPr/>
          <a:lstStyle/>
          <a:p>
            <a:pPr>
              <a:defRPr/>
            </a:pPr>
            <a:r>
              <a:rPr lang="en-US"/>
              <a:t>PPIT-FALL 21- (NUCES, Isb Campus)</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2"/>
          <p:cNvSpPr>
            <a:spLocks noGrp="1" noChangeArrowheads="1"/>
          </p:cNvSpPr>
          <p:nvPr>
            <p:ph type="title"/>
          </p:nvPr>
        </p:nvSpPr>
        <p:spPr>
          <a:xfrm>
            <a:off x="457200" y="2971800"/>
            <a:ext cx="8305800" cy="1143000"/>
          </a:xfrm>
        </p:spPr>
        <p:txBody>
          <a:bodyPr/>
          <a:lstStyle/>
          <a:p>
            <a:pPr eaLnBrk="1" hangingPunct="1"/>
            <a:r>
              <a:rPr lang="en-US"/>
              <a:t>5.3 Information Disclosures</a:t>
            </a:r>
          </a:p>
        </p:txBody>
      </p:sp>
      <p:sp>
        <p:nvSpPr>
          <p:cNvPr id="2" name="Footer Placeholder 1"/>
          <p:cNvSpPr>
            <a:spLocks noGrp="1"/>
          </p:cNvSpPr>
          <p:nvPr>
            <p:ph type="ftr" sz="quarter" idx="11"/>
          </p:nvPr>
        </p:nvSpPr>
        <p:spPr/>
        <p:txBody>
          <a:bodyPr/>
          <a:lstStyle/>
          <a:p>
            <a:pPr>
              <a:defRPr/>
            </a:pPr>
            <a:r>
              <a:rPr lang="en-US"/>
              <a:t>PPIT-FALL 21- (NUCES, Isb Campus)</a:t>
            </a:r>
          </a:p>
        </p:txBody>
      </p:sp>
    </p:spTree>
  </p:cSld>
  <p:clrMapOvr>
    <a:masterClrMapping/>
  </p:clrMapOvr>
  <p:transition spd="med">
    <p:wipe dir="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p:txBody>
          <a:bodyPr/>
          <a:lstStyle/>
          <a:p>
            <a:r>
              <a:rPr lang="en-US"/>
              <a:t>Public Records</a:t>
            </a:r>
          </a:p>
        </p:txBody>
      </p:sp>
      <p:sp>
        <p:nvSpPr>
          <p:cNvPr id="21507" name="Content Placeholder 2"/>
          <p:cNvSpPr>
            <a:spLocks noGrp="1"/>
          </p:cNvSpPr>
          <p:nvPr>
            <p:ph idx="1"/>
          </p:nvPr>
        </p:nvSpPr>
        <p:spPr/>
        <p:txBody>
          <a:bodyPr>
            <a:normAutofit fontScale="85000" lnSpcReduction="20000"/>
          </a:bodyPr>
          <a:lstStyle/>
          <a:p>
            <a:r>
              <a:rPr lang="en-US" sz="2800"/>
              <a:t>Public record: information about an incident or action reported to a government agency for purpose of informing the public</a:t>
            </a:r>
          </a:p>
          <a:p>
            <a:r>
              <a:rPr lang="en-US" sz="2800"/>
              <a:t>Examples: birth certificates, marriage licenses, motor vehicle records, criminal records, deeds to property</a:t>
            </a:r>
          </a:p>
          <a:p>
            <a:r>
              <a:rPr lang="en-US" sz="2800"/>
              <a:t>Computerized databases and Internet have made public records much easier to access</a:t>
            </a:r>
          </a:p>
        </p:txBody>
      </p:sp>
      <p:sp>
        <p:nvSpPr>
          <p:cNvPr id="2" name="Footer Placeholder 1"/>
          <p:cNvSpPr>
            <a:spLocks noGrp="1"/>
          </p:cNvSpPr>
          <p:nvPr>
            <p:ph type="ftr" sz="quarter" idx="11"/>
          </p:nvPr>
        </p:nvSpPr>
        <p:spPr/>
        <p:txBody>
          <a:bodyPr/>
          <a:lstStyle/>
          <a:p>
            <a:pPr>
              <a:defRPr/>
            </a:pPr>
            <a:r>
              <a:rPr lang="en-US"/>
              <a:t>PPIT-FALL 21- (NUCES, Isb Campus)</a:t>
            </a: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p:txBody>
          <a:bodyPr/>
          <a:lstStyle/>
          <a:p>
            <a:r>
              <a:rPr lang="en-US" sz="3200"/>
              <a:t>Records Held by Private Organizations</a:t>
            </a:r>
          </a:p>
        </p:txBody>
      </p:sp>
      <p:sp>
        <p:nvSpPr>
          <p:cNvPr id="22531" name="Content Placeholder 2"/>
          <p:cNvSpPr>
            <a:spLocks noGrp="1"/>
          </p:cNvSpPr>
          <p:nvPr>
            <p:ph idx="1"/>
          </p:nvPr>
        </p:nvSpPr>
        <p:spPr/>
        <p:txBody>
          <a:bodyPr/>
          <a:lstStyle/>
          <a:p>
            <a:r>
              <a:rPr lang="en-US" dirty="0"/>
              <a:t>Credit card purchases</a:t>
            </a:r>
          </a:p>
          <a:p>
            <a:r>
              <a:rPr lang="en-US" dirty="0"/>
              <a:t>Purchases made with loyalty </a:t>
            </a:r>
            <a:r>
              <a:rPr lang="en-US" dirty="0" smtClean="0"/>
              <a:t>cards.</a:t>
            </a:r>
            <a:endParaRPr lang="en-US" dirty="0"/>
          </a:p>
          <a:p>
            <a:r>
              <a:rPr lang="en-US" dirty="0"/>
              <a:t>Posts to social network sites</a:t>
            </a:r>
          </a:p>
        </p:txBody>
      </p:sp>
      <p:sp>
        <p:nvSpPr>
          <p:cNvPr id="2" name="Footer Placeholder 1"/>
          <p:cNvSpPr>
            <a:spLocks noGrp="1"/>
          </p:cNvSpPr>
          <p:nvPr>
            <p:ph type="ftr" sz="quarter" idx="11"/>
          </p:nvPr>
        </p:nvSpPr>
        <p:spPr/>
        <p:txBody>
          <a:bodyPr/>
          <a:lstStyle/>
          <a:p>
            <a:pPr>
              <a:defRPr/>
            </a:pPr>
            <a:r>
              <a:rPr lang="en-US"/>
              <a:t>PPIT-FALL 21- (NUCES, Isb Campus)</a:t>
            </a: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Product preference survey by </a:t>
            </a:r>
            <a:r>
              <a:rPr lang="en-US" dirty="0" err="1"/>
              <a:t>PnG</a:t>
            </a:r>
            <a:endParaRPr lang="en-US" dirty="0"/>
          </a:p>
        </p:txBody>
      </p:sp>
      <p:sp>
        <p:nvSpPr>
          <p:cNvPr id="5" name="Content Placeholder 4"/>
          <p:cNvSpPr>
            <a:spLocks noGrp="1"/>
          </p:cNvSpPr>
          <p:nvPr>
            <p:ph idx="1"/>
          </p:nvPr>
        </p:nvSpPr>
        <p:spPr/>
        <p:txBody>
          <a:bodyPr/>
          <a:lstStyle/>
          <a:p>
            <a:endParaRPr lang="en-US"/>
          </a:p>
        </p:txBody>
      </p:sp>
      <p:sp>
        <p:nvSpPr>
          <p:cNvPr id="3" name="Footer Placeholder 2"/>
          <p:cNvSpPr>
            <a:spLocks noGrp="1"/>
          </p:cNvSpPr>
          <p:nvPr>
            <p:ph type="ftr" sz="quarter" idx="11"/>
          </p:nvPr>
        </p:nvSpPr>
        <p:spPr/>
        <p:txBody>
          <a:bodyPr/>
          <a:lstStyle/>
          <a:p>
            <a:pPr>
              <a:defRPr/>
            </a:pPr>
            <a:r>
              <a:rPr lang="en-US"/>
              <a:t>PPIT-FALL 21- (NUCES, Isb Campus)</a:t>
            </a:r>
          </a:p>
        </p:txBody>
      </p:sp>
      <p:pic>
        <p:nvPicPr>
          <p:cNvPr id="1027" name="Picture 3"/>
          <p:cNvPicPr>
            <a:picLocks noChangeAspect="1" noChangeArrowheads="1"/>
          </p:cNvPicPr>
          <p:nvPr/>
        </p:nvPicPr>
        <p:blipFill>
          <a:blip r:embed="rId2"/>
          <a:srcRect/>
          <a:stretch>
            <a:fillRect/>
          </a:stretch>
        </p:blipFill>
        <p:spPr bwMode="auto">
          <a:xfrm>
            <a:off x="-42863" y="2390775"/>
            <a:ext cx="9229726" cy="207645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p:nvPr>
        </p:nvSpPr>
        <p:spPr/>
        <p:txBody>
          <a:bodyPr/>
          <a:lstStyle/>
          <a:p>
            <a:r>
              <a:rPr lang="en-US" sz="3200"/>
              <a:t>Data Gathering and Privacy Implications</a:t>
            </a:r>
          </a:p>
        </p:txBody>
      </p:sp>
      <p:sp>
        <p:nvSpPr>
          <p:cNvPr id="23555" name="Content Placeholder 2"/>
          <p:cNvSpPr>
            <a:spLocks noGrp="1"/>
          </p:cNvSpPr>
          <p:nvPr>
            <p:ph idx="1"/>
          </p:nvPr>
        </p:nvSpPr>
        <p:spPr>
          <a:xfrm>
            <a:off x="1443491" y="2015733"/>
            <a:ext cx="6571343" cy="4308867"/>
          </a:xfrm>
        </p:spPr>
        <p:txBody>
          <a:bodyPr>
            <a:normAutofit fontScale="55000" lnSpcReduction="20000"/>
          </a:bodyPr>
          <a:lstStyle/>
          <a:p>
            <a:r>
              <a:rPr lang="en-US" sz="2900" dirty="0"/>
              <a:t>Facebook tags</a:t>
            </a:r>
          </a:p>
          <a:p>
            <a:r>
              <a:rPr lang="en-US" sz="2900" dirty="0"/>
              <a:t>Enhanced 911 services</a:t>
            </a:r>
          </a:p>
          <a:p>
            <a:r>
              <a:rPr lang="en-US" sz="2900" dirty="0"/>
              <a:t>Rewards or loyalty programs</a:t>
            </a:r>
          </a:p>
          <a:p>
            <a:r>
              <a:rPr lang="en-US" sz="2900" dirty="0"/>
              <a:t>Body scanners</a:t>
            </a:r>
          </a:p>
          <a:p>
            <a:r>
              <a:rPr lang="en-US" sz="2900" dirty="0"/>
              <a:t>RFID tags</a:t>
            </a:r>
          </a:p>
          <a:p>
            <a:r>
              <a:rPr lang="en-US" sz="2900" dirty="0"/>
              <a:t>Implanted chips</a:t>
            </a:r>
          </a:p>
          <a:p>
            <a:r>
              <a:rPr lang="en-US" sz="2900" dirty="0"/>
              <a:t>OnStar</a:t>
            </a:r>
          </a:p>
          <a:p>
            <a:r>
              <a:rPr lang="en-US" sz="2900" dirty="0"/>
              <a:t>Automobile “black boxes”</a:t>
            </a:r>
          </a:p>
          <a:p>
            <a:r>
              <a:rPr lang="en-US" sz="2900" dirty="0"/>
              <a:t>Medical records</a:t>
            </a:r>
          </a:p>
          <a:p>
            <a:r>
              <a:rPr lang="en-US" sz="2900" dirty="0"/>
              <a:t>Digital video recorders</a:t>
            </a:r>
          </a:p>
          <a:p>
            <a:r>
              <a:rPr lang="en-US" sz="2900" dirty="0"/>
              <a:t>Cookies and flash cookies</a:t>
            </a:r>
          </a:p>
          <a:p>
            <a:endParaRPr lang="en-US" dirty="0"/>
          </a:p>
        </p:txBody>
      </p:sp>
      <p:sp>
        <p:nvSpPr>
          <p:cNvPr id="2" name="Footer Placeholder 1"/>
          <p:cNvSpPr>
            <a:spLocks noGrp="1"/>
          </p:cNvSpPr>
          <p:nvPr>
            <p:ph type="ftr" sz="quarter" idx="11"/>
          </p:nvPr>
        </p:nvSpPr>
        <p:spPr/>
        <p:txBody>
          <a:bodyPr/>
          <a:lstStyle/>
          <a:p>
            <a:pPr>
              <a:defRPr/>
            </a:pPr>
            <a:r>
              <a:rPr lang="en-US"/>
              <a:t>PPIT-FALL 21- (NUCES, Isb Campus)</a:t>
            </a: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p:txBody>
          <a:bodyPr/>
          <a:lstStyle/>
          <a:p>
            <a:r>
              <a:rPr lang="en-US"/>
              <a:t>Facebook Tags</a:t>
            </a:r>
          </a:p>
        </p:txBody>
      </p:sp>
      <p:sp>
        <p:nvSpPr>
          <p:cNvPr id="24579" name="Content Placeholder 2"/>
          <p:cNvSpPr>
            <a:spLocks noGrp="1"/>
          </p:cNvSpPr>
          <p:nvPr>
            <p:ph idx="1"/>
          </p:nvPr>
        </p:nvSpPr>
        <p:spPr/>
        <p:txBody>
          <a:bodyPr>
            <a:normAutofit fontScale="77500" lnSpcReduction="20000"/>
          </a:bodyPr>
          <a:lstStyle/>
          <a:p>
            <a:r>
              <a:rPr lang="en-US" sz="2800" dirty="0"/>
              <a:t>Tag: Label identifying a person in a photo</a:t>
            </a:r>
          </a:p>
          <a:p>
            <a:r>
              <a:rPr lang="en-US" sz="2800" dirty="0"/>
              <a:t>Facebook allows users to tag people who are on their list of friends</a:t>
            </a:r>
          </a:p>
          <a:p>
            <a:r>
              <a:rPr lang="en-US" sz="2800" dirty="0"/>
              <a:t>About 100 million tags added per day in Facebook</a:t>
            </a:r>
          </a:p>
          <a:p>
            <a:r>
              <a:rPr lang="en-US" sz="2800" dirty="0"/>
              <a:t>Facebook uses facial recognition to suggest name of friend appearing in photo</a:t>
            </a:r>
          </a:p>
          <a:p>
            <a:pPr lvl="1"/>
            <a:r>
              <a:rPr lang="en-US" dirty="0"/>
              <a:t>Complaint by EPIC – Electronic Privacy Information Center (EPIC) </a:t>
            </a:r>
          </a:p>
          <a:p>
            <a:r>
              <a:rPr lang="en-US" sz="2800" dirty="0"/>
              <a:t>Does this feature increase risk of improper tagging?</a:t>
            </a:r>
          </a:p>
        </p:txBody>
      </p:sp>
      <p:sp>
        <p:nvSpPr>
          <p:cNvPr id="2" name="Footer Placeholder 1"/>
          <p:cNvSpPr>
            <a:spLocks noGrp="1"/>
          </p:cNvSpPr>
          <p:nvPr>
            <p:ph type="ftr" sz="quarter" idx="11"/>
          </p:nvPr>
        </p:nvSpPr>
        <p:spPr/>
        <p:txBody>
          <a:bodyPr/>
          <a:lstStyle/>
          <a:p>
            <a:pPr>
              <a:defRPr/>
            </a:pPr>
            <a:r>
              <a:rPr lang="en-US"/>
              <a:t>PPIT-FALL 21- (NUCES, Isb Campus)</a:t>
            </a: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2" name="Rectangle 2"/>
          <p:cNvSpPr>
            <a:spLocks noGrp="1" noChangeArrowheads="1"/>
          </p:cNvSpPr>
          <p:nvPr>
            <p:ph type="title"/>
          </p:nvPr>
        </p:nvSpPr>
        <p:spPr>
          <a:xfrm>
            <a:off x="381000" y="533400"/>
            <a:ext cx="8458200" cy="533400"/>
          </a:xfrm>
        </p:spPr>
        <p:txBody>
          <a:bodyPr>
            <a:normAutofit fontScale="90000"/>
          </a:bodyPr>
          <a:lstStyle/>
          <a:p>
            <a:r>
              <a:rPr lang="en-US" sz="3000" b="1" dirty="0"/>
              <a:t>Data Protection, Privacy and Freedom of Information</a:t>
            </a:r>
          </a:p>
        </p:txBody>
      </p:sp>
      <p:sp>
        <p:nvSpPr>
          <p:cNvPr id="441347" name="Rectangle 3"/>
          <p:cNvSpPr>
            <a:spLocks noGrp="1" noChangeArrowheads="1"/>
          </p:cNvSpPr>
          <p:nvPr>
            <p:ph idx="1"/>
          </p:nvPr>
        </p:nvSpPr>
        <p:spPr>
          <a:xfrm>
            <a:off x="228600" y="1371600"/>
            <a:ext cx="8153400" cy="4876800"/>
          </a:xfrm>
        </p:spPr>
        <p:txBody>
          <a:bodyPr/>
          <a:lstStyle/>
          <a:p>
            <a:pPr algn="just"/>
            <a:r>
              <a:rPr lang="en-US" sz="2800" b="1" dirty="0"/>
              <a:t>Individual Privacy:</a:t>
            </a:r>
          </a:p>
          <a:p>
            <a:pPr lvl="1" algn="just"/>
            <a:r>
              <a:rPr lang="en-US" sz="2000" dirty="0"/>
              <a:t>Most people feel that they are entitled to keep personal information private</a:t>
            </a:r>
          </a:p>
          <a:p>
            <a:pPr lvl="2" algn="just"/>
            <a:r>
              <a:rPr lang="en-US" sz="1800" dirty="0"/>
              <a:t>Bank balance, Medical history, CGPA . . .</a:t>
            </a:r>
          </a:p>
          <a:p>
            <a:pPr lvl="2" algn="just"/>
            <a:r>
              <a:rPr lang="en-US" sz="1800" dirty="0"/>
              <a:t>Personal correspondence, phone calls, SMS messages, photos taken on private occasions </a:t>
            </a:r>
          </a:p>
          <a:p>
            <a:pPr lvl="1" algn="just"/>
            <a:r>
              <a:rPr lang="en-US" sz="2000" dirty="0"/>
              <a:t>While most people accept individual’s right to privacy, they don’t want to extend the same to governments / institutions</a:t>
            </a:r>
          </a:p>
          <a:p>
            <a:pPr lvl="1" algn="just"/>
            <a:r>
              <a:rPr lang="en-US" sz="2000" dirty="0"/>
              <a:t>Governments are traditionally reluctant to release information to their citizens even when no security issue exists</a:t>
            </a:r>
          </a:p>
          <a:p>
            <a:pPr lvl="2" algn="just"/>
            <a:r>
              <a:rPr lang="en-US" sz="1800" dirty="0"/>
              <a:t>This lead to Freedom of Information Legislation</a:t>
            </a:r>
          </a:p>
        </p:txBody>
      </p:sp>
      <p:sp>
        <p:nvSpPr>
          <p:cNvPr id="5" name="Footer Placeholder 4"/>
          <p:cNvSpPr>
            <a:spLocks noGrp="1"/>
          </p:cNvSpPr>
          <p:nvPr>
            <p:ph type="ftr" sz="quarter" idx="11"/>
          </p:nvPr>
        </p:nvSpPr>
        <p:spPr/>
        <p:txBody>
          <a:bodyPr/>
          <a:lstStyle/>
          <a:p>
            <a:pPr>
              <a:defRPr/>
            </a:pPr>
            <a:r>
              <a:rPr lang="en-US"/>
              <a:t>PPIT-FALL 21- (NUCES, Isb Campus)</a:t>
            </a:r>
          </a:p>
        </p:txBody>
      </p:sp>
    </p:spTree>
    <p:custDataLst>
      <p:tags r:id="rId1"/>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41347">
                                            <p:txEl>
                                              <p:pRg st="0" end="0"/>
                                            </p:txEl>
                                          </p:spTgt>
                                        </p:tgtEl>
                                        <p:attrNameLst>
                                          <p:attrName>style.visibility</p:attrName>
                                        </p:attrNameLst>
                                      </p:cBhvr>
                                      <p:to>
                                        <p:strVal val="visible"/>
                                      </p:to>
                                    </p:set>
                                    <p:animEffect transition="in" filter="blinds(horizontal)">
                                      <p:cBhvr>
                                        <p:cTn id="7" dur="500"/>
                                        <p:tgtEl>
                                          <p:spTgt spid="44134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41347">
                                            <p:txEl>
                                              <p:pRg st="1" end="1"/>
                                            </p:txEl>
                                          </p:spTgt>
                                        </p:tgtEl>
                                        <p:attrNameLst>
                                          <p:attrName>style.visibility</p:attrName>
                                        </p:attrNameLst>
                                      </p:cBhvr>
                                      <p:to>
                                        <p:strVal val="visible"/>
                                      </p:to>
                                    </p:set>
                                    <p:animEffect transition="in" filter="blinds(horizontal)">
                                      <p:cBhvr>
                                        <p:cTn id="12" dur="500"/>
                                        <p:tgtEl>
                                          <p:spTgt spid="44134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441347">
                                            <p:txEl>
                                              <p:pRg st="2" end="2"/>
                                            </p:txEl>
                                          </p:spTgt>
                                        </p:tgtEl>
                                        <p:attrNameLst>
                                          <p:attrName>style.visibility</p:attrName>
                                        </p:attrNameLst>
                                      </p:cBhvr>
                                      <p:to>
                                        <p:strVal val="visible"/>
                                      </p:to>
                                    </p:set>
                                    <p:animEffect transition="in" filter="blinds(horizontal)">
                                      <p:cBhvr>
                                        <p:cTn id="17" dur="500"/>
                                        <p:tgtEl>
                                          <p:spTgt spid="44134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441347">
                                            <p:txEl>
                                              <p:pRg st="3" end="3"/>
                                            </p:txEl>
                                          </p:spTgt>
                                        </p:tgtEl>
                                        <p:attrNameLst>
                                          <p:attrName>style.visibility</p:attrName>
                                        </p:attrNameLst>
                                      </p:cBhvr>
                                      <p:to>
                                        <p:strVal val="visible"/>
                                      </p:to>
                                    </p:set>
                                    <p:animEffect transition="in" filter="blinds(horizontal)">
                                      <p:cBhvr>
                                        <p:cTn id="22" dur="500"/>
                                        <p:tgtEl>
                                          <p:spTgt spid="44134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441347">
                                            <p:txEl>
                                              <p:pRg st="4" end="4"/>
                                            </p:txEl>
                                          </p:spTgt>
                                        </p:tgtEl>
                                        <p:attrNameLst>
                                          <p:attrName>style.visibility</p:attrName>
                                        </p:attrNameLst>
                                      </p:cBhvr>
                                      <p:to>
                                        <p:strVal val="visible"/>
                                      </p:to>
                                    </p:set>
                                    <p:animEffect transition="in" filter="blinds(horizontal)">
                                      <p:cBhvr>
                                        <p:cTn id="27" dur="500"/>
                                        <p:tgtEl>
                                          <p:spTgt spid="441347">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441347">
                                            <p:txEl>
                                              <p:pRg st="5" end="5"/>
                                            </p:txEl>
                                          </p:spTgt>
                                        </p:tgtEl>
                                        <p:attrNameLst>
                                          <p:attrName>style.visibility</p:attrName>
                                        </p:attrNameLst>
                                      </p:cBhvr>
                                      <p:to>
                                        <p:strVal val="visible"/>
                                      </p:to>
                                    </p:set>
                                    <p:animEffect transition="in" filter="blinds(horizontal)">
                                      <p:cBhvr>
                                        <p:cTn id="32" dur="500"/>
                                        <p:tgtEl>
                                          <p:spTgt spid="441347">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441347">
                                            <p:txEl>
                                              <p:pRg st="6" end="6"/>
                                            </p:txEl>
                                          </p:spTgt>
                                        </p:tgtEl>
                                        <p:attrNameLst>
                                          <p:attrName>style.visibility</p:attrName>
                                        </p:attrNameLst>
                                      </p:cBhvr>
                                      <p:to>
                                        <p:strVal val="visible"/>
                                      </p:to>
                                    </p:set>
                                    <p:animEffect transition="in" filter="blinds(horizontal)">
                                      <p:cBhvr>
                                        <p:cTn id="37" dur="500"/>
                                        <p:tgtEl>
                                          <p:spTgt spid="44134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p:txBody>
          <a:bodyPr/>
          <a:lstStyle/>
          <a:p>
            <a:r>
              <a:rPr lang="en-US"/>
              <a:t>Enhanced 911 Services</a:t>
            </a:r>
          </a:p>
        </p:txBody>
      </p:sp>
      <p:sp>
        <p:nvSpPr>
          <p:cNvPr id="25603" name="Content Placeholder 2"/>
          <p:cNvSpPr>
            <a:spLocks noGrp="1"/>
          </p:cNvSpPr>
          <p:nvPr>
            <p:ph idx="1"/>
          </p:nvPr>
        </p:nvSpPr>
        <p:spPr/>
        <p:txBody>
          <a:bodyPr>
            <a:normAutofit lnSpcReduction="10000"/>
          </a:bodyPr>
          <a:lstStyle/>
          <a:p>
            <a:r>
              <a:rPr lang="en-US" dirty="0"/>
              <a:t>Cell phone providers in United States required to track locations of active cell phones to within 100 meters</a:t>
            </a:r>
          </a:p>
          <a:p>
            <a:r>
              <a:rPr lang="en-US" dirty="0"/>
              <a:t>Allows emergency response teams to reach people in distress</a:t>
            </a:r>
          </a:p>
          <a:p>
            <a:r>
              <a:rPr lang="en-US" dirty="0"/>
              <a:t>Identify the location of active cell users</a:t>
            </a:r>
          </a:p>
          <a:p>
            <a:pPr lvl="1"/>
            <a:r>
              <a:rPr lang="en-US" dirty="0"/>
              <a:t>Is signal strength is weak, coverage to be improved</a:t>
            </a:r>
          </a:p>
          <a:p>
            <a:r>
              <a:rPr lang="en-US" dirty="0"/>
              <a:t>What if this information is sold or shared?</a:t>
            </a:r>
          </a:p>
          <a:p>
            <a:pPr lvl="1"/>
            <a:r>
              <a:rPr lang="en-US" dirty="0"/>
              <a:t>Your boss becomes suspicious about the consecutive Friday you are ill on.</a:t>
            </a:r>
          </a:p>
        </p:txBody>
      </p:sp>
      <p:sp>
        <p:nvSpPr>
          <p:cNvPr id="2" name="Footer Placeholder 1"/>
          <p:cNvSpPr>
            <a:spLocks noGrp="1"/>
          </p:cNvSpPr>
          <p:nvPr>
            <p:ph type="ftr" sz="quarter" idx="11"/>
          </p:nvPr>
        </p:nvSpPr>
        <p:spPr/>
        <p:txBody>
          <a:bodyPr/>
          <a:lstStyle/>
          <a:p>
            <a:pPr>
              <a:defRPr/>
            </a:pPr>
            <a:r>
              <a:rPr lang="en-US"/>
              <a:t>PPIT-FALL 21- (NUCES, Isb Campus)</a:t>
            </a: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p:cNvSpPr>
          <p:nvPr>
            <p:ph type="title"/>
          </p:nvPr>
        </p:nvSpPr>
        <p:spPr/>
        <p:txBody>
          <a:bodyPr/>
          <a:lstStyle/>
          <a:p>
            <a:r>
              <a:rPr lang="en-US"/>
              <a:t>Rewards or Loyalty Programs</a:t>
            </a:r>
          </a:p>
        </p:txBody>
      </p:sp>
      <p:sp>
        <p:nvSpPr>
          <p:cNvPr id="26627" name="Content Placeholder 2"/>
          <p:cNvSpPr>
            <a:spLocks noGrp="1"/>
          </p:cNvSpPr>
          <p:nvPr>
            <p:ph idx="1"/>
          </p:nvPr>
        </p:nvSpPr>
        <p:spPr/>
        <p:txBody>
          <a:bodyPr>
            <a:normAutofit fontScale="70000" lnSpcReduction="20000"/>
          </a:bodyPr>
          <a:lstStyle/>
          <a:p>
            <a:r>
              <a:rPr lang="en-US" sz="2800" dirty="0"/>
              <a:t>Shoppers who belong to store’s rewards program can save money on many of their purchases</a:t>
            </a:r>
          </a:p>
          <a:p>
            <a:r>
              <a:rPr lang="en-US" sz="2800" dirty="0"/>
              <a:t>Computers use information about buying habits to provide personalized service</a:t>
            </a:r>
          </a:p>
          <a:p>
            <a:pPr lvl="1"/>
            <a:r>
              <a:rPr lang="en-US" sz="2400" dirty="0"/>
              <a:t>ShopRite computerized shopping carts with pop-up ads</a:t>
            </a:r>
          </a:p>
          <a:p>
            <a:r>
              <a:rPr lang="en-US" sz="2800" dirty="0"/>
              <a:t>Do card users pay less, or do non-users get overcharged?</a:t>
            </a:r>
          </a:p>
          <a:p>
            <a:r>
              <a:rPr lang="en-US" sz="2800" dirty="0"/>
              <a:t>Some give phony information or exchange cards regularly with other customers.</a:t>
            </a:r>
          </a:p>
        </p:txBody>
      </p:sp>
      <p:sp>
        <p:nvSpPr>
          <p:cNvPr id="2" name="Footer Placeholder 1"/>
          <p:cNvSpPr>
            <a:spLocks noGrp="1"/>
          </p:cNvSpPr>
          <p:nvPr>
            <p:ph type="ftr" sz="quarter" idx="11"/>
          </p:nvPr>
        </p:nvSpPr>
        <p:spPr/>
        <p:txBody>
          <a:bodyPr/>
          <a:lstStyle/>
          <a:p>
            <a:pPr>
              <a:defRPr/>
            </a:pPr>
            <a:r>
              <a:rPr lang="en-US"/>
              <a:t>PPIT-FALL 21- (NUCES, Isb Campus)</a:t>
            </a: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p:cNvSpPr>
            <a:spLocks noGrp="1"/>
          </p:cNvSpPr>
          <p:nvPr>
            <p:ph type="title"/>
          </p:nvPr>
        </p:nvSpPr>
        <p:spPr/>
        <p:txBody>
          <a:bodyPr/>
          <a:lstStyle/>
          <a:p>
            <a:r>
              <a:rPr lang="en-US"/>
              <a:t>Body Scanners</a:t>
            </a:r>
          </a:p>
        </p:txBody>
      </p:sp>
      <p:sp>
        <p:nvSpPr>
          <p:cNvPr id="27651" name="Content Placeholder 2"/>
          <p:cNvSpPr>
            <a:spLocks noGrp="1"/>
          </p:cNvSpPr>
          <p:nvPr>
            <p:ph idx="1"/>
          </p:nvPr>
        </p:nvSpPr>
        <p:spPr/>
        <p:txBody>
          <a:bodyPr/>
          <a:lstStyle/>
          <a:p>
            <a:r>
              <a:rPr lang="en-US"/>
              <a:t>Some department stores have 3-D body scanners</a:t>
            </a:r>
          </a:p>
          <a:p>
            <a:r>
              <a:rPr lang="en-US"/>
              <a:t>Computer can use this information to recommend clothes</a:t>
            </a:r>
          </a:p>
          <a:p>
            <a:r>
              <a:rPr lang="en-US"/>
              <a:t>Scans can also be used to produce custom-made clothing</a:t>
            </a:r>
          </a:p>
        </p:txBody>
      </p:sp>
      <p:sp>
        <p:nvSpPr>
          <p:cNvPr id="2" name="Footer Placeholder 1"/>
          <p:cNvSpPr>
            <a:spLocks noGrp="1"/>
          </p:cNvSpPr>
          <p:nvPr>
            <p:ph type="ftr" sz="quarter" idx="11"/>
          </p:nvPr>
        </p:nvSpPr>
        <p:spPr/>
        <p:txBody>
          <a:bodyPr/>
          <a:lstStyle/>
          <a:p>
            <a:pPr>
              <a:defRPr/>
            </a:pPr>
            <a:r>
              <a:rPr lang="en-US"/>
              <a:t>PPIT-FALL 21- (NUCES, Isb Campus)</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a:spLocks noGrp="1"/>
          </p:cNvSpPr>
          <p:nvPr>
            <p:ph type="title"/>
          </p:nvPr>
        </p:nvSpPr>
        <p:spPr/>
        <p:txBody>
          <a:bodyPr>
            <a:normAutofit/>
          </a:bodyPr>
          <a:lstStyle/>
          <a:p>
            <a:pPr eaLnBrk="1" hangingPunct="1"/>
            <a:r>
              <a:rPr lang="en-US"/>
              <a:t>Body Scanner Takes Measurements</a:t>
            </a:r>
          </a:p>
        </p:txBody>
      </p:sp>
      <p:sp>
        <p:nvSpPr>
          <p:cNvPr id="2" name="Footer Placeholder 1"/>
          <p:cNvSpPr>
            <a:spLocks noGrp="1"/>
          </p:cNvSpPr>
          <p:nvPr>
            <p:ph type="ftr" sz="quarter" idx="11"/>
          </p:nvPr>
        </p:nvSpPr>
        <p:spPr/>
        <p:txBody>
          <a:bodyPr/>
          <a:lstStyle/>
          <a:p>
            <a:pPr>
              <a:defRPr/>
            </a:pPr>
            <a:r>
              <a:rPr lang="en-US"/>
              <a:t>PPIT-FALL 21- (NUCES, Isb Campus)</a:t>
            </a:r>
          </a:p>
        </p:txBody>
      </p:sp>
      <p:sp>
        <p:nvSpPr>
          <p:cNvPr id="28676" name="TextBox 3"/>
          <p:cNvSpPr txBox="1">
            <a:spLocks noChangeArrowheads="1"/>
          </p:cNvSpPr>
          <p:nvPr/>
        </p:nvSpPr>
        <p:spPr bwMode="auto">
          <a:xfrm>
            <a:off x="3581400" y="6324600"/>
            <a:ext cx="2895600" cy="230188"/>
          </a:xfrm>
          <a:prstGeom prst="rect">
            <a:avLst/>
          </a:prstGeom>
          <a:noFill/>
          <a:ln w="9525">
            <a:noFill/>
            <a:miter lim="800000"/>
            <a:headEnd/>
            <a:tailEnd/>
          </a:ln>
        </p:spPr>
        <p:txBody>
          <a:bodyPr>
            <a:spAutoFit/>
          </a:bodyPr>
          <a:lstStyle/>
          <a:p>
            <a:pPr algn="r"/>
            <a:r>
              <a:rPr lang="en-US" sz="900"/>
              <a:t>AP Photo/Richard Drew</a:t>
            </a:r>
          </a:p>
        </p:txBody>
      </p:sp>
      <p:pic>
        <p:nvPicPr>
          <p:cNvPr id="28677" name="Picture 6" descr="qui05f03"/>
          <p:cNvPicPr>
            <a:picLocks noChangeAspect="1" noChangeArrowheads="1"/>
          </p:cNvPicPr>
          <p:nvPr/>
        </p:nvPicPr>
        <p:blipFill>
          <a:blip r:embed="rId3"/>
          <a:srcRect/>
          <a:stretch>
            <a:fillRect/>
          </a:stretch>
        </p:blipFill>
        <p:spPr bwMode="auto">
          <a:xfrm>
            <a:off x="2590800" y="1600200"/>
            <a:ext cx="3851275" cy="4699000"/>
          </a:xfrm>
          <a:prstGeom prst="rect">
            <a:avLst/>
          </a:prstGeom>
          <a:noFill/>
          <a:ln w="9525">
            <a:noFill/>
            <a:miter lim="800000"/>
            <a:headEnd/>
            <a:tailEnd/>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p:cNvSpPr>
            <a:spLocks noGrp="1"/>
          </p:cNvSpPr>
          <p:nvPr>
            <p:ph type="title"/>
          </p:nvPr>
        </p:nvSpPr>
        <p:spPr/>
        <p:txBody>
          <a:bodyPr/>
          <a:lstStyle/>
          <a:p>
            <a:r>
              <a:rPr lang="en-US"/>
              <a:t>RFID Tags</a:t>
            </a:r>
          </a:p>
        </p:txBody>
      </p:sp>
      <p:sp>
        <p:nvSpPr>
          <p:cNvPr id="29699" name="Content Placeholder 2"/>
          <p:cNvSpPr>
            <a:spLocks noGrp="1"/>
          </p:cNvSpPr>
          <p:nvPr>
            <p:ph idx="1"/>
          </p:nvPr>
        </p:nvSpPr>
        <p:spPr/>
        <p:txBody>
          <a:bodyPr/>
          <a:lstStyle/>
          <a:p>
            <a:r>
              <a:rPr lang="en-US"/>
              <a:t>RFID: Radio frequency identification</a:t>
            </a:r>
          </a:p>
          <a:p>
            <a:r>
              <a:rPr lang="en-US"/>
              <a:t>An RFID tag is a tiny wireless transmitter</a:t>
            </a:r>
          </a:p>
          <a:p>
            <a:r>
              <a:rPr lang="en-US"/>
              <a:t>Manufacturers are replacing bar codes with RFID tags</a:t>
            </a:r>
          </a:p>
          <a:p>
            <a:pPr lvl="1"/>
            <a:r>
              <a:rPr lang="en-US"/>
              <a:t>Contain more information</a:t>
            </a:r>
          </a:p>
          <a:p>
            <a:pPr lvl="1"/>
            <a:r>
              <a:rPr lang="en-US"/>
              <a:t>Can be scanned more easily</a:t>
            </a:r>
          </a:p>
          <a:p>
            <a:r>
              <a:rPr lang="en-US"/>
              <a:t>If tag cannot be removed or disabled, it becomes a tracking device</a:t>
            </a:r>
          </a:p>
        </p:txBody>
      </p:sp>
      <p:sp>
        <p:nvSpPr>
          <p:cNvPr id="2" name="Footer Placeholder 1"/>
          <p:cNvSpPr>
            <a:spLocks noGrp="1"/>
          </p:cNvSpPr>
          <p:nvPr>
            <p:ph type="ftr" sz="quarter" idx="11"/>
          </p:nvPr>
        </p:nvSpPr>
        <p:spPr/>
        <p:txBody>
          <a:bodyPr/>
          <a:lstStyle/>
          <a:p>
            <a:pPr>
              <a:defRPr/>
            </a:pPr>
            <a:r>
              <a:rPr lang="en-US"/>
              <a:t>PPIT-FALL 21- (NUCES, Isb Campus)</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le 1"/>
          <p:cNvSpPr>
            <a:spLocks noGrp="1"/>
          </p:cNvSpPr>
          <p:nvPr>
            <p:ph type="title"/>
          </p:nvPr>
        </p:nvSpPr>
        <p:spPr/>
        <p:txBody>
          <a:bodyPr/>
          <a:lstStyle/>
          <a:p>
            <a:pPr eaLnBrk="1" hangingPunct="1"/>
            <a:r>
              <a:rPr lang="en-US"/>
              <a:t>RFID Tags Speed Inventory Process</a:t>
            </a:r>
          </a:p>
        </p:txBody>
      </p:sp>
      <p:sp>
        <p:nvSpPr>
          <p:cNvPr id="2" name="Footer Placeholder 1"/>
          <p:cNvSpPr>
            <a:spLocks noGrp="1"/>
          </p:cNvSpPr>
          <p:nvPr>
            <p:ph type="ftr" sz="quarter" idx="11"/>
          </p:nvPr>
        </p:nvSpPr>
        <p:spPr/>
        <p:txBody>
          <a:bodyPr/>
          <a:lstStyle/>
          <a:p>
            <a:pPr>
              <a:defRPr/>
            </a:pPr>
            <a:r>
              <a:rPr lang="en-US"/>
              <a:t>PPIT-FALL 21- (NUCES, Isb Campus)</a:t>
            </a:r>
          </a:p>
        </p:txBody>
      </p:sp>
      <p:sp>
        <p:nvSpPr>
          <p:cNvPr id="32772" name="TextBox 3"/>
          <p:cNvSpPr txBox="1">
            <a:spLocks noChangeArrowheads="1"/>
          </p:cNvSpPr>
          <p:nvPr/>
        </p:nvSpPr>
        <p:spPr bwMode="auto">
          <a:xfrm>
            <a:off x="3733800" y="5715000"/>
            <a:ext cx="3505200" cy="230188"/>
          </a:xfrm>
          <a:prstGeom prst="rect">
            <a:avLst/>
          </a:prstGeom>
          <a:noFill/>
          <a:ln w="9525">
            <a:noFill/>
            <a:miter lim="800000"/>
            <a:headEnd/>
            <a:tailEnd/>
          </a:ln>
        </p:spPr>
        <p:txBody>
          <a:bodyPr>
            <a:spAutoFit/>
          </a:bodyPr>
          <a:lstStyle/>
          <a:p>
            <a:pPr algn="r"/>
            <a:r>
              <a:rPr lang="en-US" sz="900"/>
              <a:t>© Marc F. Henning / Alamy</a:t>
            </a:r>
          </a:p>
        </p:txBody>
      </p:sp>
      <p:sp>
        <p:nvSpPr>
          <p:cNvPr id="32773" name="TextBox 1"/>
          <p:cNvSpPr txBox="1">
            <a:spLocks noChangeArrowheads="1"/>
          </p:cNvSpPr>
          <p:nvPr/>
        </p:nvSpPr>
        <p:spPr bwMode="auto">
          <a:xfrm>
            <a:off x="2590800" y="3200400"/>
            <a:ext cx="4495800" cy="461963"/>
          </a:xfrm>
          <a:prstGeom prst="rect">
            <a:avLst/>
          </a:prstGeom>
          <a:noFill/>
          <a:ln w="9525">
            <a:noFill/>
            <a:miter lim="800000"/>
            <a:headEnd/>
            <a:tailEnd/>
          </a:ln>
        </p:spPr>
        <p:txBody>
          <a:bodyPr>
            <a:spAutoFit/>
          </a:bodyPr>
          <a:lstStyle/>
          <a:p>
            <a:endParaRPr lang="en-US" i="1"/>
          </a:p>
        </p:txBody>
      </p:sp>
      <p:pic>
        <p:nvPicPr>
          <p:cNvPr id="32774" name="Picture 5" descr="qui05f03.eps"/>
          <p:cNvPicPr>
            <a:picLocks noChangeAspect="1"/>
          </p:cNvPicPr>
          <p:nvPr/>
        </p:nvPicPr>
        <p:blipFill>
          <a:blip r:embed="rId3"/>
          <a:srcRect/>
          <a:stretch>
            <a:fillRect/>
          </a:stretch>
        </p:blipFill>
        <p:spPr bwMode="auto">
          <a:xfrm>
            <a:off x="1828800" y="1447800"/>
            <a:ext cx="5486400" cy="3670300"/>
          </a:xfrm>
          <a:prstGeom prst="rect">
            <a:avLst/>
          </a:prstGeom>
          <a:noFill/>
          <a:ln w="9525">
            <a:noFill/>
            <a:miter lim="800000"/>
            <a:headEnd/>
            <a:tailEnd/>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p:cNvSpPr>
            <a:spLocks noGrp="1"/>
          </p:cNvSpPr>
          <p:nvPr>
            <p:ph type="title"/>
          </p:nvPr>
        </p:nvSpPr>
        <p:spPr/>
        <p:txBody>
          <a:bodyPr/>
          <a:lstStyle/>
          <a:p>
            <a:r>
              <a:rPr lang="en-US"/>
              <a:t>Implanted Chips</a:t>
            </a:r>
          </a:p>
        </p:txBody>
      </p:sp>
      <p:sp>
        <p:nvSpPr>
          <p:cNvPr id="30723" name="Content Placeholder 2"/>
          <p:cNvSpPr>
            <a:spLocks noGrp="1"/>
          </p:cNvSpPr>
          <p:nvPr>
            <p:ph idx="1"/>
          </p:nvPr>
        </p:nvSpPr>
        <p:spPr/>
        <p:txBody>
          <a:bodyPr/>
          <a:lstStyle/>
          <a:p>
            <a:r>
              <a:rPr lang="en-US"/>
              <a:t>Taiwan: Every domesticated dog must have an implanted microchip</a:t>
            </a:r>
          </a:p>
          <a:p>
            <a:pPr lvl="1"/>
            <a:r>
              <a:rPr lang="en-US"/>
              <a:t>Size of a grain of rice; implanted into ear</a:t>
            </a:r>
          </a:p>
          <a:p>
            <a:pPr lvl="1"/>
            <a:r>
              <a:rPr lang="en-US"/>
              <a:t>Chip contains name, address of owner</a:t>
            </a:r>
          </a:p>
          <a:p>
            <a:pPr lvl="1"/>
            <a:r>
              <a:rPr lang="en-US"/>
              <a:t>Allows lost dogs to be returned to owners</a:t>
            </a:r>
          </a:p>
          <a:p>
            <a:r>
              <a:rPr lang="en-US"/>
              <a:t>RFID tags approved for use in humans</a:t>
            </a:r>
          </a:p>
          <a:p>
            <a:pPr lvl="1"/>
            <a:r>
              <a:rPr lang="en-US"/>
              <a:t>Can be used to store medical information</a:t>
            </a:r>
          </a:p>
          <a:p>
            <a:pPr lvl="1"/>
            <a:r>
              <a:rPr lang="en-US"/>
              <a:t>Can be used as a “debit card”</a:t>
            </a:r>
          </a:p>
          <a:p>
            <a:pPr lvl="1"/>
            <a:endParaRPr lang="en-US"/>
          </a:p>
        </p:txBody>
      </p:sp>
      <p:sp>
        <p:nvSpPr>
          <p:cNvPr id="2" name="Footer Placeholder 1"/>
          <p:cNvSpPr>
            <a:spLocks noGrp="1"/>
          </p:cNvSpPr>
          <p:nvPr>
            <p:ph type="ftr" sz="quarter" idx="11"/>
          </p:nvPr>
        </p:nvSpPr>
        <p:spPr/>
        <p:txBody>
          <a:bodyPr/>
          <a:lstStyle/>
          <a:p>
            <a:pPr>
              <a:defRPr/>
            </a:pPr>
            <a:r>
              <a:rPr lang="en-US"/>
              <a:t>PPIT-FALL 21- (NUCES, Isb Campus)</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p:cNvSpPr>
            <a:spLocks noGrp="1"/>
          </p:cNvSpPr>
          <p:nvPr>
            <p:ph type="title"/>
          </p:nvPr>
        </p:nvSpPr>
        <p:spPr/>
        <p:txBody>
          <a:bodyPr/>
          <a:lstStyle/>
          <a:p>
            <a:r>
              <a:rPr lang="en-US"/>
              <a:t>OnStar</a:t>
            </a:r>
          </a:p>
        </p:txBody>
      </p:sp>
      <p:sp>
        <p:nvSpPr>
          <p:cNvPr id="31747" name="Content Placeholder 2"/>
          <p:cNvSpPr>
            <a:spLocks noGrp="1"/>
          </p:cNvSpPr>
          <p:nvPr>
            <p:ph idx="1"/>
          </p:nvPr>
        </p:nvSpPr>
        <p:spPr/>
        <p:txBody>
          <a:bodyPr>
            <a:normAutofit fontScale="77500" lnSpcReduction="20000"/>
          </a:bodyPr>
          <a:lstStyle/>
          <a:p>
            <a:r>
              <a:rPr lang="en-US" dirty="0" err="1"/>
              <a:t>OnStar</a:t>
            </a:r>
            <a:r>
              <a:rPr lang="en-US" dirty="0"/>
              <a:t> manufactures communication system incorporated into rear-view mirror</a:t>
            </a:r>
          </a:p>
          <a:p>
            <a:r>
              <a:rPr lang="en-US" dirty="0"/>
              <a:t>Emergency, security, navigation, and diagnostics services provided subscribers</a:t>
            </a:r>
          </a:p>
          <a:p>
            <a:r>
              <a:rPr lang="en-US" dirty="0"/>
              <a:t>Two-way communication and GPS</a:t>
            </a:r>
          </a:p>
          <a:p>
            <a:r>
              <a:rPr lang="en-US" dirty="0"/>
              <a:t>Automatic communication when airbags deploy</a:t>
            </a:r>
          </a:p>
          <a:p>
            <a:r>
              <a:rPr lang="en-US" dirty="0"/>
              <a:t>Service center can even disable gas pedal</a:t>
            </a:r>
          </a:p>
          <a:p>
            <a:r>
              <a:rPr lang="en-US" dirty="0" err="1"/>
              <a:t>OnStar</a:t>
            </a:r>
            <a:r>
              <a:rPr lang="en-US" dirty="0"/>
              <a:t> claims:</a:t>
            </a:r>
          </a:p>
          <a:p>
            <a:pPr lvl="1"/>
            <a:r>
              <a:rPr lang="en-US" dirty="0"/>
              <a:t>It does not continuously monitor the vehicles</a:t>
            </a:r>
          </a:p>
          <a:p>
            <a:pPr lvl="1"/>
            <a:r>
              <a:rPr lang="en-US" dirty="0"/>
              <a:t>Does not pass on info to law enforcing agencies</a:t>
            </a:r>
          </a:p>
          <a:p>
            <a:pPr lvl="1"/>
            <a:r>
              <a:rPr lang="en-US" dirty="0"/>
              <a:t>Representatives cannot listen to conversation without alerting the occupants of the vehicle</a:t>
            </a:r>
          </a:p>
        </p:txBody>
      </p:sp>
      <p:sp>
        <p:nvSpPr>
          <p:cNvPr id="2" name="Footer Placeholder 1"/>
          <p:cNvSpPr>
            <a:spLocks noGrp="1"/>
          </p:cNvSpPr>
          <p:nvPr>
            <p:ph type="ftr" sz="quarter" idx="11"/>
          </p:nvPr>
        </p:nvSpPr>
        <p:spPr/>
        <p:txBody>
          <a:bodyPr/>
          <a:lstStyle/>
          <a:p>
            <a:pPr>
              <a:defRPr/>
            </a:pPr>
            <a:r>
              <a:rPr lang="en-US"/>
              <a:t>PPIT-FALL 21- (NUCES, Isb Campus)</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1"/>
          <p:cNvSpPr>
            <a:spLocks noGrp="1"/>
          </p:cNvSpPr>
          <p:nvPr>
            <p:ph type="title"/>
          </p:nvPr>
        </p:nvSpPr>
        <p:spPr/>
        <p:txBody>
          <a:bodyPr/>
          <a:lstStyle/>
          <a:p>
            <a:r>
              <a:rPr lang="en-US"/>
              <a:t>Automobile “Black Boxes”</a:t>
            </a:r>
          </a:p>
        </p:txBody>
      </p:sp>
      <p:sp>
        <p:nvSpPr>
          <p:cNvPr id="33795" name="Content Placeholder 2"/>
          <p:cNvSpPr>
            <a:spLocks noGrp="1"/>
          </p:cNvSpPr>
          <p:nvPr>
            <p:ph idx="1"/>
          </p:nvPr>
        </p:nvSpPr>
        <p:spPr/>
        <p:txBody>
          <a:bodyPr>
            <a:normAutofit fontScale="77500" lnSpcReduction="20000"/>
          </a:bodyPr>
          <a:lstStyle/>
          <a:p>
            <a:r>
              <a:rPr lang="en-US" sz="2800" dirty="0"/>
              <a:t>Modern automobiles come equipped with a “black box”</a:t>
            </a:r>
          </a:p>
          <a:p>
            <a:pPr lvl="1"/>
            <a:r>
              <a:rPr lang="en-US" dirty="0"/>
              <a:t>A microprocessor attached to car’s airbag </a:t>
            </a:r>
          </a:p>
          <a:p>
            <a:r>
              <a:rPr lang="en-US" sz="2800" dirty="0"/>
              <a:t>Maintains data for five seconds:</a:t>
            </a:r>
          </a:p>
          <a:p>
            <a:pPr lvl="1"/>
            <a:r>
              <a:rPr lang="en-US" sz="2400" dirty="0"/>
              <a:t>Speed of car</a:t>
            </a:r>
          </a:p>
          <a:p>
            <a:pPr lvl="1"/>
            <a:r>
              <a:rPr lang="en-US" sz="2400" dirty="0"/>
              <a:t>Amount of pressure being put on brake pedal</a:t>
            </a:r>
          </a:p>
          <a:p>
            <a:pPr lvl="1"/>
            <a:r>
              <a:rPr lang="en-US" sz="2400" dirty="0"/>
              <a:t>Seat belt status</a:t>
            </a:r>
          </a:p>
          <a:p>
            <a:r>
              <a:rPr lang="en-US" sz="2800" dirty="0"/>
              <a:t>After an accident, investigators can retrieve and gather information from “black box”</a:t>
            </a:r>
          </a:p>
        </p:txBody>
      </p:sp>
      <p:sp>
        <p:nvSpPr>
          <p:cNvPr id="2" name="Footer Placeholder 1"/>
          <p:cNvSpPr>
            <a:spLocks noGrp="1"/>
          </p:cNvSpPr>
          <p:nvPr>
            <p:ph type="ftr" sz="quarter" idx="11"/>
          </p:nvPr>
        </p:nvSpPr>
        <p:spPr/>
        <p:txBody>
          <a:bodyPr/>
          <a:lstStyle/>
          <a:p>
            <a:pPr>
              <a:defRPr/>
            </a:pPr>
            <a:r>
              <a:rPr lang="en-US"/>
              <a:t>PPIT-FALL 21- (NUCES, Isb Campus)</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p:cNvSpPr>
            <a:spLocks noGrp="1"/>
          </p:cNvSpPr>
          <p:nvPr>
            <p:ph type="title"/>
          </p:nvPr>
        </p:nvSpPr>
        <p:spPr/>
        <p:txBody>
          <a:bodyPr/>
          <a:lstStyle/>
          <a:p>
            <a:r>
              <a:rPr lang="en-US"/>
              <a:t>Medical Records</a:t>
            </a:r>
          </a:p>
        </p:txBody>
      </p:sp>
      <p:sp>
        <p:nvSpPr>
          <p:cNvPr id="34819" name="Content Placeholder 2"/>
          <p:cNvSpPr>
            <a:spLocks noGrp="1"/>
          </p:cNvSpPr>
          <p:nvPr>
            <p:ph idx="1"/>
          </p:nvPr>
        </p:nvSpPr>
        <p:spPr/>
        <p:txBody>
          <a:bodyPr>
            <a:normAutofit fontScale="85000" lnSpcReduction="10000"/>
          </a:bodyPr>
          <a:lstStyle/>
          <a:p>
            <a:r>
              <a:rPr lang="en-US" dirty="0"/>
              <a:t>Advantages of changing from paper-based to electronic medical records</a:t>
            </a:r>
          </a:p>
          <a:p>
            <a:r>
              <a:rPr lang="en-US" dirty="0"/>
              <a:t>Quicker and cheaper for information to be shared among caregivers</a:t>
            </a:r>
          </a:p>
          <a:p>
            <a:pPr lvl="1"/>
            <a:r>
              <a:rPr lang="en-US" dirty="0"/>
              <a:t>Lower medical costs</a:t>
            </a:r>
          </a:p>
          <a:p>
            <a:pPr lvl="1"/>
            <a:r>
              <a:rPr lang="en-US" dirty="0"/>
              <a:t>Improve quality of medical care</a:t>
            </a:r>
          </a:p>
          <a:p>
            <a:r>
              <a:rPr lang="en-US" dirty="0"/>
              <a:t>Once information in a database, more difficult to control how it is disseminated</a:t>
            </a:r>
          </a:p>
          <a:p>
            <a:pPr lvl="1"/>
            <a:r>
              <a:rPr lang="en-US" dirty="0"/>
              <a:t>Employer may pass over the job candidate who is more expensive to insure.</a:t>
            </a:r>
          </a:p>
          <a:p>
            <a:pPr lvl="1"/>
            <a:r>
              <a:rPr lang="en-US" dirty="0"/>
              <a:t>Discrimination against the woman who has been completely treated for drug addiction </a:t>
            </a:r>
          </a:p>
        </p:txBody>
      </p:sp>
      <p:sp>
        <p:nvSpPr>
          <p:cNvPr id="2" name="Footer Placeholder 1"/>
          <p:cNvSpPr>
            <a:spLocks noGrp="1"/>
          </p:cNvSpPr>
          <p:nvPr>
            <p:ph type="ftr" sz="quarter" idx="11"/>
          </p:nvPr>
        </p:nvSpPr>
        <p:spPr/>
        <p:txBody>
          <a:bodyPr/>
          <a:lstStyle/>
          <a:p>
            <a:pPr>
              <a:defRPr/>
            </a:pPr>
            <a:r>
              <a:rPr lang="en-US"/>
              <a:t>PPIT-FALL 21- (NUCES, Isb Campus)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6" name="Rectangle 2"/>
          <p:cNvSpPr>
            <a:spLocks noGrp="1" noChangeArrowheads="1"/>
          </p:cNvSpPr>
          <p:nvPr>
            <p:ph type="title"/>
          </p:nvPr>
        </p:nvSpPr>
        <p:spPr>
          <a:xfrm>
            <a:off x="381000" y="304800"/>
            <a:ext cx="8458200" cy="666750"/>
          </a:xfrm>
        </p:spPr>
        <p:txBody>
          <a:bodyPr>
            <a:normAutofit fontScale="90000"/>
          </a:bodyPr>
          <a:lstStyle/>
          <a:p>
            <a:r>
              <a:rPr lang="en-US" sz="3000" b="1" dirty="0"/>
              <a:t>Data Protection, Privacy and Freedom of Information</a:t>
            </a:r>
          </a:p>
        </p:txBody>
      </p:sp>
      <p:sp>
        <p:nvSpPr>
          <p:cNvPr id="443395" name="Rectangle 3"/>
          <p:cNvSpPr>
            <a:spLocks noGrp="1" noChangeArrowheads="1"/>
          </p:cNvSpPr>
          <p:nvPr>
            <p:ph idx="1"/>
          </p:nvPr>
        </p:nvSpPr>
        <p:spPr>
          <a:xfrm>
            <a:off x="152400" y="1371600"/>
            <a:ext cx="8153400" cy="4876800"/>
          </a:xfrm>
        </p:spPr>
        <p:txBody>
          <a:bodyPr>
            <a:normAutofit lnSpcReduction="10000"/>
          </a:bodyPr>
          <a:lstStyle/>
          <a:p>
            <a:pPr algn="just"/>
            <a:r>
              <a:rPr lang="en-US" sz="2800" b="1" dirty="0"/>
              <a:t>Data Protection Principles:</a:t>
            </a:r>
          </a:p>
          <a:p>
            <a:pPr lvl="1" algn="just">
              <a:buFont typeface="Wingdings" pitchFamily="2" charset="2"/>
              <a:buAutoNum type="arabicPeriod"/>
            </a:pPr>
            <a:r>
              <a:rPr lang="en-US" sz="2000" dirty="0"/>
              <a:t>Personal data should be processed fairly and lawfully and with the consent of individual (court may overrule)</a:t>
            </a:r>
          </a:p>
          <a:p>
            <a:pPr lvl="1" algn="just">
              <a:buFont typeface="Wingdings" pitchFamily="2" charset="2"/>
              <a:buAutoNum type="arabicPeriod"/>
            </a:pPr>
            <a:r>
              <a:rPr lang="en-US" sz="2000" dirty="0"/>
              <a:t>Personal data should be obtained only for one or more specified and lawful purposes and should not be further processed in any manner incompatible with that purpose / those purposes</a:t>
            </a:r>
          </a:p>
          <a:p>
            <a:pPr lvl="1" algn="just">
              <a:buFont typeface="Wingdings" pitchFamily="2" charset="2"/>
              <a:buAutoNum type="arabicPeriod"/>
            </a:pPr>
            <a:r>
              <a:rPr lang="en-US" sz="2000" dirty="0"/>
              <a:t>Personal data should be adequate, relevant and not excessive in relation to the purpose or purposes for which they are processed</a:t>
            </a:r>
          </a:p>
          <a:p>
            <a:pPr lvl="1" algn="just">
              <a:buFont typeface="Wingdings" pitchFamily="2" charset="2"/>
              <a:buAutoNum type="arabicPeriod"/>
            </a:pPr>
            <a:r>
              <a:rPr lang="en-US" sz="2000" dirty="0"/>
              <a:t>Personal data should be accurate and , where necessary, kept up to date</a:t>
            </a:r>
          </a:p>
          <a:p>
            <a:pPr lvl="1" algn="just">
              <a:buFont typeface="Wingdings" pitchFamily="2" charset="2"/>
              <a:buAutoNum type="arabicPeriod"/>
            </a:pPr>
            <a:r>
              <a:rPr lang="en-US" sz="2000" dirty="0"/>
              <a:t>Personal data processed for any purpose or purposes shall not be kept for longer than is necessary for that purpose or those purposes</a:t>
            </a:r>
          </a:p>
        </p:txBody>
      </p:sp>
      <p:sp>
        <p:nvSpPr>
          <p:cNvPr id="5" name="Footer Placeholder 4"/>
          <p:cNvSpPr>
            <a:spLocks noGrp="1"/>
          </p:cNvSpPr>
          <p:nvPr>
            <p:ph type="ftr" sz="quarter" idx="11"/>
          </p:nvPr>
        </p:nvSpPr>
        <p:spPr/>
        <p:txBody>
          <a:bodyPr/>
          <a:lstStyle/>
          <a:p>
            <a:pPr>
              <a:defRPr/>
            </a:pPr>
            <a:r>
              <a:rPr lang="en-US"/>
              <a:t>PPIT-FALL 21- (NUCES, Isb Campus)</a:t>
            </a: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43395">
                                            <p:txEl>
                                              <p:pRg st="0" end="0"/>
                                            </p:txEl>
                                          </p:spTgt>
                                        </p:tgtEl>
                                        <p:attrNameLst>
                                          <p:attrName>style.visibility</p:attrName>
                                        </p:attrNameLst>
                                      </p:cBhvr>
                                      <p:to>
                                        <p:strVal val="visible"/>
                                      </p:to>
                                    </p:set>
                                    <p:animEffect transition="in" filter="blinds(horizontal)">
                                      <p:cBhvr>
                                        <p:cTn id="7" dur="500"/>
                                        <p:tgtEl>
                                          <p:spTgt spid="44339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43395">
                                            <p:txEl>
                                              <p:pRg st="1" end="1"/>
                                            </p:txEl>
                                          </p:spTgt>
                                        </p:tgtEl>
                                        <p:attrNameLst>
                                          <p:attrName>style.visibility</p:attrName>
                                        </p:attrNameLst>
                                      </p:cBhvr>
                                      <p:to>
                                        <p:strVal val="visible"/>
                                      </p:to>
                                    </p:set>
                                    <p:animEffect transition="in" filter="blinds(horizontal)">
                                      <p:cBhvr>
                                        <p:cTn id="12" dur="500"/>
                                        <p:tgtEl>
                                          <p:spTgt spid="44339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443395">
                                            <p:txEl>
                                              <p:pRg st="2" end="2"/>
                                            </p:txEl>
                                          </p:spTgt>
                                        </p:tgtEl>
                                        <p:attrNameLst>
                                          <p:attrName>style.visibility</p:attrName>
                                        </p:attrNameLst>
                                      </p:cBhvr>
                                      <p:to>
                                        <p:strVal val="visible"/>
                                      </p:to>
                                    </p:set>
                                    <p:animEffect transition="in" filter="blinds(horizontal)">
                                      <p:cBhvr>
                                        <p:cTn id="17" dur="500"/>
                                        <p:tgtEl>
                                          <p:spTgt spid="44339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443395">
                                            <p:txEl>
                                              <p:pRg st="3" end="3"/>
                                            </p:txEl>
                                          </p:spTgt>
                                        </p:tgtEl>
                                        <p:attrNameLst>
                                          <p:attrName>style.visibility</p:attrName>
                                        </p:attrNameLst>
                                      </p:cBhvr>
                                      <p:to>
                                        <p:strVal val="visible"/>
                                      </p:to>
                                    </p:set>
                                    <p:animEffect transition="in" filter="blinds(horizontal)">
                                      <p:cBhvr>
                                        <p:cTn id="22" dur="500"/>
                                        <p:tgtEl>
                                          <p:spTgt spid="44339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443395">
                                            <p:txEl>
                                              <p:pRg st="4" end="4"/>
                                            </p:txEl>
                                          </p:spTgt>
                                        </p:tgtEl>
                                        <p:attrNameLst>
                                          <p:attrName>style.visibility</p:attrName>
                                        </p:attrNameLst>
                                      </p:cBhvr>
                                      <p:to>
                                        <p:strVal val="visible"/>
                                      </p:to>
                                    </p:set>
                                    <p:animEffect transition="in" filter="blinds(horizontal)">
                                      <p:cBhvr>
                                        <p:cTn id="27" dur="500"/>
                                        <p:tgtEl>
                                          <p:spTgt spid="44339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443395">
                                            <p:txEl>
                                              <p:pRg st="5" end="5"/>
                                            </p:txEl>
                                          </p:spTgt>
                                        </p:tgtEl>
                                        <p:attrNameLst>
                                          <p:attrName>style.visibility</p:attrName>
                                        </p:attrNameLst>
                                      </p:cBhvr>
                                      <p:to>
                                        <p:strVal val="visible"/>
                                      </p:to>
                                    </p:set>
                                    <p:animEffect transition="in" filter="blinds(horizontal)">
                                      <p:cBhvr>
                                        <p:cTn id="32" dur="500"/>
                                        <p:tgtEl>
                                          <p:spTgt spid="44339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p:txBody>
          <a:bodyPr/>
          <a:lstStyle/>
          <a:p>
            <a:r>
              <a:rPr lang="en-US"/>
              <a:t>Digital Video Recorders</a:t>
            </a:r>
          </a:p>
        </p:txBody>
      </p:sp>
      <p:sp>
        <p:nvSpPr>
          <p:cNvPr id="35843" name="Content Placeholder 2"/>
          <p:cNvSpPr>
            <a:spLocks noGrp="1"/>
          </p:cNvSpPr>
          <p:nvPr>
            <p:ph idx="1"/>
          </p:nvPr>
        </p:nvSpPr>
        <p:spPr/>
        <p:txBody>
          <a:bodyPr/>
          <a:lstStyle/>
          <a:p>
            <a:r>
              <a:rPr lang="en-US"/>
              <a:t>TiVo service allows subscribers to record programs and watch them later</a:t>
            </a:r>
          </a:p>
          <a:p>
            <a:r>
              <a:rPr lang="en-US"/>
              <a:t>TiVo collects detailed information about viewing habits of its subscribers</a:t>
            </a:r>
          </a:p>
          <a:p>
            <a:r>
              <a:rPr lang="en-US"/>
              <a:t>Data collected second by second, making it valuable to advertisers and others interested in knowing viewing habits</a:t>
            </a:r>
          </a:p>
        </p:txBody>
      </p:sp>
      <p:sp>
        <p:nvSpPr>
          <p:cNvPr id="2" name="Footer Placeholder 1"/>
          <p:cNvSpPr>
            <a:spLocks noGrp="1"/>
          </p:cNvSpPr>
          <p:nvPr>
            <p:ph type="ftr" sz="quarter" idx="11"/>
          </p:nvPr>
        </p:nvSpPr>
        <p:spPr/>
        <p:txBody>
          <a:bodyPr/>
          <a:lstStyle/>
          <a:p>
            <a:pPr>
              <a:defRPr/>
            </a:pPr>
            <a:r>
              <a:rPr lang="en-US"/>
              <a:t>PPIT-FALL 21- (NUCES, Isb Campus)</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p:cNvSpPr>
          <p:nvPr>
            <p:ph type="title"/>
          </p:nvPr>
        </p:nvSpPr>
        <p:spPr/>
        <p:txBody>
          <a:bodyPr/>
          <a:lstStyle/>
          <a:p>
            <a:r>
              <a:rPr lang="en-US"/>
              <a:t>Cookies</a:t>
            </a:r>
          </a:p>
        </p:txBody>
      </p:sp>
      <p:sp>
        <p:nvSpPr>
          <p:cNvPr id="36867" name="Content Placeholder 2"/>
          <p:cNvSpPr>
            <a:spLocks noGrp="1"/>
          </p:cNvSpPr>
          <p:nvPr>
            <p:ph idx="1"/>
          </p:nvPr>
        </p:nvSpPr>
        <p:spPr/>
        <p:txBody>
          <a:bodyPr>
            <a:normAutofit fontScale="77500" lnSpcReduction="20000"/>
          </a:bodyPr>
          <a:lstStyle/>
          <a:p>
            <a:r>
              <a:rPr lang="en-US" sz="2800" dirty="0"/>
              <a:t>Cookie: File placed on computer’s hard drive by a Web server</a:t>
            </a:r>
          </a:p>
          <a:p>
            <a:r>
              <a:rPr lang="en-US" sz="2800" dirty="0"/>
              <a:t>Contains information about visits to a Web site</a:t>
            </a:r>
          </a:p>
          <a:p>
            <a:r>
              <a:rPr lang="en-US" sz="2800" dirty="0"/>
              <a:t>Allows Web sites to provide personalized services</a:t>
            </a:r>
          </a:p>
          <a:p>
            <a:r>
              <a:rPr lang="en-US" sz="2800" dirty="0"/>
              <a:t>Put on hard drive without user’s permission</a:t>
            </a:r>
          </a:p>
          <a:p>
            <a:r>
              <a:rPr lang="en-US" sz="2800" dirty="0"/>
              <a:t>You can set Web browser to alert you to new cookies or to block cookies entirely</a:t>
            </a:r>
          </a:p>
          <a:p>
            <a:endParaRPr lang="en-US" dirty="0"/>
          </a:p>
        </p:txBody>
      </p:sp>
      <p:sp>
        <p:nvSpPr>
          <p:cNvPr id="2" name="Footer Placeholder 1"/>
          <p:cNvSpPr>
            <a:spLocks noGrp="1"/>
          </p:cNvSpPr>
          <p:nvPr>
            <p:ph type="ftr" sz="quarter" idx="11"/>
          </p:nvPr>
        </p:nvSpPr>
        <p:spPr/>
        <p:txBody>
          <a:bodyPr/>
          <a:lstStyle/>
          <a:p>
            <a:pPr>
              <a:defRPr/>
            </a:pPr>
            <a:r>
              <a:rPr lang="en-US"/>
              <a:t>PPIT-FALL 21- (NUCES, Isb Campus)</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itle 1"/>
          <p:cNvSpPr>
            <a:spLocks noGrp="1"/>
          </p:cNvSpPr>
          <p:nvPr>
            <p:ph type="title"/>
          </p:nvPr>
        </p:nvSpPr>
        <p:spPr/>
        <p:txBody>
          <a:bodyPr/>
          <a:lstStyle/>
          <a:p>
            <a:r>
              <a:rPr lang="en-US"/>
              <a:t>Flash Cookies</a:t>
            </a:r>
          </a:p>
        </p:txBody>
      </p:sp>
      <p:sp>
        <p:nvSpPr>
          <p:cNvPr id="37891" name="Content Placeholder 2"/>
          <p:cNvSpPr>
            <a:spLocks noGrp="1"/>
          </p:cNvSpPr>
          <p:nvPr>
            <p:ph idx="1"/>
          </p:nvPr>
        </p:nvSpPr>
        <p:spPr/>
        <p:txBody>
          <a:bodyPr>
            <a:normAutofit fontScale="85000" lnSpcReduction="20000"/>
          </a:bodyPr>
          <a:lstStyle/>
          <a:p>
            <a:r>
              <a:rPr lang="en-US" sz="2400"/>
              <a:t>Flash cookie: File placed on your computer’s hard drive by a Web server running the Adobe Flash Player</a:t>
            </a:r>
          </a:p>
          <a:p>
            <a:r>
              <a:rPr lang="en-US" sz="2400"/>
              <a:t>Flash cookie can hold 25 times as much information as a browser cookie</a:t>
            </a:r>
          </a:p>
          <a:p>
            <a:r>
              <a:rPr lang="en-US" sz="2400"/>
              <a:t>Flash cookies not controlled by browser’s privacy controls</a:t>
            </a:r>
          </a:p>
          <a:p>
            <a:r>
              <a:rPr lang="en-US" sz="2400"/>
              <a:t>Some Web sites use flash cookies as a way of backing up browser cookies. If you delete browser cookie, it can be “respawned” from the flash cookie</a:t>
            </a:r>
          </a:p>
          <a:p>
            <a:r>
              <a:rPr lang="en-US" sz="2400"/>
              <a:t>Half of 100 most popular Web sites use flash cookies</a:t>
            </a:r>
          </a:p>
        </p:txBody>
      </p:sp>
      <p:sp>
        <p:nvSpPr>
          <p:cNvPr id="2" name="Footer Placeholder 1"/>
          <p:cNvSpPr>
            <a:spLocks noGrp="1"/>
          </p:cNvSpPr>
          <p:nvPr>
            <p:ph type="ftr" sz="quarter" idx="11"/>
          </p:nvPr>
        </p:nvSpPr>
        <p:spPr/>
        <p:txBody>
          <a:bodyPr/>
          <a:lstStyle/>
          <a:p>
            <a:pPr>
              <a:defRPr/>
            </a:pPr>
            <a:r>
              <a:rPr lang="en-US"/>
              <a:t>PPIT-FALL 21- (NUCES, Isb Campus)</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1"/>
          <p:cNvSpPr>
            <a:spLocks noGrp="1"/>
          </p:cNvSpPr>
          <p:nvPr>
            <p:ph type="title"/>
          </p:nvPr>
        </p:nvSpPr>
        <p:spPr>
          <a:xfrm>
            <a:off x="381000" y="2819400"/>
            <a:ext cx="8305800" cy="1143000"/>
          </a:xfrm>
        </p:spPr>
        <p:txBody>
          <a:bodyPr/>
          <a:lstStyle/>
          <a:p>
            <a:r>
              <a:rPr lang="en-US"/>
              <a:t>5.4 Data Mining</a:t>
            </a:r>
          </a:p>
        </p:txBody>
      </p:sp>
      <p:sp>
        <p:nvSpPr>
          <p:cNvPr id="2" name="Footer Placeholder 1"/>
          <p:cNvSpPr>
            <a:spLocks noGrp="1"/>
          </p:cNvSpPr>
          <p:nvPr>
            <p:ph type="ftr" sz="quarter" idx="11"/>
          </p:nvPr>
        </p:nvSpPr>
        <p:spPr/>
        <p:txBody>
          <a:bodyPr/>
          <a:lstStyle/>
          <a:p>
            <a:pPr>
              <a:defRPr/>
            </a:pPr>
            <a:r>
              <a:rPr lang="en-US"/>
              <a:t>PPIT-FALL 21- (NUCES, Isb Campus)</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9" name="Rectangle 2"/>
          <p:cNvSpPr>
            <a:spLocks noGrp="1" noChangeArrowheads="1"/>
          </p:cNvSpPr>
          <p:nvPr>
            <p:ph type="title"/>
          </p:nvPr>
        </p:nvSpPr>
        <p:spPr/>
        <p:txBody>
          <a:bodyPr/>
          <a:lstStyle/>
          <a:p>
            <a:pPr eaLnBrk="1" hangingPunct="1"/>
            <a:r>
              <a:rPr lang="en-US"/>
              <a:t>Data Mining</a:t>
            </a:r>
          </a:p>
        </p:txBody>
      </p:sp>
      <p:sp>
        <p:nvSpPr>
          <p:cNvPr id="39940" name="Rectangle 3"/>
          <p:cNvSpPr>
            <a:spLocks noGrp="1" noChangeArrowheads="1"/>
          </p:cNvSpPr>
          <p:nvPr>
            <p:ph idx="1"/>
          </p:nvPr>
        </p:nvSpPr>
        <p:spPr/>
        <p:txBody>
          <a:bodyPr>
            <a:normAutofit lnSpcReduction="10000"/>
          </a:bodyPr>
          <a:lstStyle/>
          <a:p>
            <a:pPr>
              <a:lnSpc>
                <a:spcPct val="90000"/>
              </a:lnSpc>
            </a:pPr>
            <a:r>
              <a:rPr lang="en-US" b="1" dirty="0">
                <a:solidFill>
                  <a:srgbClr val="202124"/>
                </a:solidFill>
                <a:latin typeface="arial" panose="020B0604020202020204" pitchFamily="34" charset="0"/>
              </a:rPr>
              <a:t>data mining</a:t>
            </a:r>
            <a:r>
              <a:rPr lang="en-US" dirty="0">
                <a:solidFill>
                  <a:srgbClr val="202124"/>
                </a:solidFill>
                <a:latin typeface="arial" panose="020B0604020202020204" pitchFamily="34" charset="0"/>
              </a:rPr>
              <a:t> is used to discover patterns and relationships in the </a:t>
            </a:r>
            <a:r>
              <a:rPr lang="en-US" b="1" dirty="0">
                <a:solidFill>
                  <a:srgbClr val="202124"/>
                </a:solidFill>
                <a:latin typeface="arial" panose="020B0604020202020204" pitchFamily="34" charset="0"/>
              </a:rPr>
              <a:t>data/records in one or more databases </a:t>
            </a:r>
            <a:r>
              <a:rPr lang="en-US" dirty="0">
                <a:solidFill>
                  <a:srgbClr val="202124"/>
                </a:solidFill>
                <a:latin typeface="arial" panose="020B0604020202020204" pitchFamily="34" charset="0"/>
              </a:rPr>
              <a:t> in order to help make better </a:t>
            </a:r>
            <a:r>
              <a:rPr lang="en-US" b="1" dirty="0">
                <a:solidFill>
                  <a:srgbClr val="202124"/>
                </a:solidFill>
                <a:latin typeface="arial" panose="020B0604020202020204" pitchFamily="34" charset="0"/>
              </a:rPr>
              <a:t>business</a:t>
            </a:r>
            <a:r>
              <a:rPr lang="en-US" dirty="0">
                <a:solidFill>
                  <a:srgbClr val="202124"/>
                </a:solidFill>
                <a:latin typeface="arial" panose="020B0604020202020204" pitchFamily="34" charset="0"/>
              </a:rPr>
              <a:t> decisions by discovering </a:t>
            </a:r>
            <a:r>
              <a:rPr lang="en-US" dirty="0"/>
              <a:t>patterns or relationships</a:t>
            </a:r>
          </a:p>
          <a:p>
            <a:pPr>
              <a:lnSpc>
                <a:spcPct val="90000"/>
              </a:lnSpc>
            </a:pPr>
            <a:r>
              <a:rPr lang="en-US" b="1" dirty="0">
                <a:solidFill>
                  <a:srgbClr val="202124"/>
                </a:solidFill>
                <a:latin typeface="arial" panose="020B0604020202020204" pitchFamily="34" charset="0"/>
              </a:rPr>
              <a:t>Data mining</a:t>
            </a:r>
            <a:r>
              <a:rPr lang="en-US" dirty="0">
                <a:solidFill>
                  <a:srgbClr val="202124"/>
                </a:solidFill>
                <a:latin typeface="arial" panose="020B0604020202020204" pitchFamily="34" charset="0"/>
              </a:rPr>
              <a:t> can help spot sales trends, develop smarter marketing campaigns, and accurately predict customer loyalty.</a:t>
            </a:r>
            <a:endParaRPr lang="en-US" dirty="0"/>
          </a:p>
          <a:p>
            <a:pPr eaLnBrk="1" hangingPunct="1">
              <a:lnSpc>
                <a:spcPct val="90000"/>
              </a:lnSpc>
            </a:pPr>
            <a:r>
              <a:rPr lang="en-US" dirty="0"/>
              <a:t>Can be used to profile individuals</a:t>
            </a:r>
          </a:p>
          <a:p>
            <a:pPr eaLnBrk="1" hangingPunct="1">
              <a:lnSpc>
                <a:spcPct val="90000"/>
              </a:lnSpc>
            </a:pPr>
            <a:r>
              <a:rPr lang="en-US" dirty="0"/>
              <a:t>Allows companies to build more personal relationships with customers</a:t>
            </a:r>
          </a:p>
        </p:txBody>
      </p:sp>
      <p:sp>
        <p:nvSpPr>
          <p:cNvPr id="2" name="Footer Placeholder 1"/>
          <p:cNvSpPr>
            <a:spLocks noGrp="1"/>
          </p:cNvSpPr>
          <p:nvPr>
            <p:ph type="ftr" sz="quarter" idx="11"/>
          </p:nvPr>
        </p:nvSpPr>
        <p:spPr/>
        <p:txBody>
          <a:bodyPr/>
          <a:lstStyle/>
          <a:p>
            <a:pPr>
              <a:defRPr/>
            </a:pPr>
            <a:r>
              <a:rPr lang="en-US"/>
              <a:t>PPIT-FALL 21- (NUCES, Isb Campus)</a:t>
            </a:r>
          </a:p>
        </p:txBody>
      </p:sp>
    </p:spTree>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p:cNvSpPr>
            <a:spLocks noGrp="1"/>
          </p:cNvSpPr>
          <p:nvPr>
            <p:ph type="title"/>
          </p:nvPr>
        </p:nvSpPr>
        <p:spPr/>
        <p:txBody>
          <a:bodyPr/>
          <a:lstStyle/>
          <a:p>
            <a:r>
              <a:rPr lang="en-US"/>
              <a:t>Google’s Personalized Search</a:t>
            </a:r>
          </a:p>
        </p:txBody>
      </p:sp>
      <p:sp>
        <p:nvSpPr>
          <p:cNvPr id="40963" name="Content Placeholder 2"/>
          <p:cNvSpPr>
            <a:spLocks noGrp="1"/>
          </p:cNvSpPr>
          <p:nvPr>
            <p:ph idx="1"/>
          </p:nvPr>
        </p:nvSpPr>
        <p:spPr>
          <a:xfrm>
            <a:off x="1443491" y="2015733"/>
            <a:ext cx="6571343" cy="3851667"/>
          </a:xfrm>
        </p:spPr>
        <p:txBody>
          <a:bodyPr/>
          <a:lstStyle/>
          <a:p>
            <a:r>
              <a:rPr lang="en-US" dirty="0"/>
              <a:t>Secondary use: Information collected for one purpose use for another purpose</a:t>
            </a:r>
          </a:p>
          <a:p>
            <a:r>
              <a:rPr lang="en-US" dirty="0"/>
              <a:t>Google keeps track of your search queries and Web pages you have visited</a:t>
            </a:r>
          </a:p>
          <a:p>
            <a:pPr lvl="1"/>
            <a:r>
              <a:rPr lang="en-US" dirty="0"/>
              <a:t>It uses this information to infer your interests and determine which pages to return</a:t>
            </a:r>
          </a:p>
          <a:p>
            <a:pPr lvl="1"/>
            <a:r>
              <a:rPr lang="en-US" dirty="0"/>
              <a:t>Example: “bass” could refer to fishing or music</a:t>
            </a:r>
          </a:p>
          <a:p>
            <a:r>
              <a:rPr lang="en-US" dirty="0"/>
              <a:t>Also used by retailers for direct marketing</a:t>
            </a:r>
          </a:p>
          <a:p>
            <a:pPr marL="0" indent="0">
              <a:buNone/>
            </a:pPr>
            <a:r>
              <a:rPr lang="en-US" dirty="0">
                <a:hlinkClick r:id="rId3"/>
              </a:rPr>
              <a:t>https://www.youtube.com/watch?v=B8ofWFx525s</a:t>
            </a:r>
            <a:endParaRPr lang="en-US" dirty="0"/>
          </a:p>
          <a:p>
            <a:pPr marL="0" indent="0">
              <a:buNone/>
            </a:pPr>
            <a:endParaRPr lang="en-US" dirty="0"/>
          </a:p>
        </p:txBody>
      </p:sp>
      <p:sp>
        <p:nvSpPr>
          <p:cNvPr id="2" name="Footer Placeholder 1"/>
          <p:cNvSpPr>
            <a:spLocks noGrp="1"/>
          </p:cNvSpPr>
          <p:nvPr>
            <p:ph type="ftr" sz="quarter" idx="11"/>
          </p:nvPr>
        </p:nvSpPr>
        <p:spPr/>
        <p:txBody>
          <a:bodyPr/>
          <a:lstStyle/>
          <a:p>
            <a:pPr>
              <a:defRPr/>
            </a:pPr>
            <a:r>
              <a:rPr lang="en-US"/>
              <a:t>PPIT-FALL 21- (NUCES, Isb Campus)</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1"/>
          <p:cNvSpPr>
            <a:spLocks noGrp="1"/>
          </p:cNvSpPr>
          <p:nvPr>
            <p:ph type="title"/>
          </p:nvPr>
        </p:nvSpPr>
        <p:spPr/>
        <p:txBody>
          <a:bodyPr/>
          <a:lstStyle/>
          <a:p>
            <a:r>
              <a:rPr lang="en-US" dirty="0"/>
              <a:t>Collaborative Filtering</a:t>
            </a:r>
          </a:p>
        </p:txBody>
      </p:sp>
      <p:sp>
        <p:nvSpPr>
          <p:cNvPr id="43011" name="Content Placeholder 2"/>
          <p:cNvSpPr>
            <a:spLocks noGrp="1"/>
          </p:cNvSpPr>
          <p:nvPr>
            <p:ph idx="1"/>
          </p:nvPr>
        </p:nvSpPr>
        <p:spPr>
          <a:xfrm>
            <a:off x="1443491" y="1853755"/>
            <a:ext cx="6571343" cy="3851667"/>
          </a:xfrm>
        </p:spPr>
        <p:txBody>
          <a:bodyPr>
            <a:normAutofit lnSpcReduction="10000"/>
          </a:bodyPr>
          <a:lstStyle/>
          <a:p>
            <a:r>
              <a:rPr lang="en-US" b="1" i="0" dirty="0">
                <a:solidFill>
                  <a:srgbClr val="202124"/>
                </a:solidFill>
                <a:effectLst/>
                <a:latin typeface="arial" panose="020B0604020202020204" pitchFamily="34" charset="0"/>
              </a:rPr>
              <a:t>collaborative filtering</a:t>
            </a:r>
            <a:r>
              <a:rPr lang="en-US" b="0" i="0" dirty="0">
                <a:solidFill>
                  <a:srgbClr val="202124"/>
                </a:solidFill>
                <a:effectLst/>
                <a:latin typeface="arial" panose="020B0604020202020204" pitchFamily="34" charset="0"/>
              </a:rPr>
              <a:t> is a method of making automatic predictions (</a:t>
            </a:r>
            <a:r>
              <a:rPr lang="en-US" b="1" i="0" dirty="0">
                <a:solidFill>
                  <a:srgbClr val="202124"/>
                </a:solidFill>
                <a:effectLst/>
                <a:latin typeface="arial" panose="020B0604020202020204" pitchFamily="34" charset="0"/>
              </a:rPr>
              <a:t>filtering</a:t>
            </a:r>
            <a:r>
              <a:rPr lang="en-US" b="0" i="0" dirty="0">
                <a:solidFill>
                  <a:srgbClr val="202124"/>
                </a:solidFill>
                <a:effectLst/>
                <a:latin typeface="arial" panose="020B0604020202020204" pitchFamily="34" charset="0"/>
              </a:rPr>
              <a:t>) about the interests of a user by collecting preferences or taste information from many users (collaborating). It is a f</a:t>
            </a:r>
            <a:r>
              <a:rPr lang="en-US" dirty="0"/>
              <a:t>orm of data mining</a:t>
            </a:r>
          </a:p>
          <a:p>
            <a:r>
              <a:rPr lang="en-US" dirty="0"/>
              <a:t>Analyze information about preferences of large number of people to predict what one person may prefer</a:t>
            </a:r>
          </a:p>
          <a:p>
            <a:pPr lvl="1"/>
            <a:r>
              <a:rPr lang="en-US" dirty="0"/>
              <a:t>Explicit method: people rank preferences</a:t>
            </a:r>
          </a:p>
          <a:p>
            <a:pPr lvl="1"/>
            <a:r>
              <a:rPr lang="en-US" dirty="0"/>
              <a:t>Implicit method: keep track of purchases</a:t>
            </a:r>
          </a:p>
          <a:p>
            <a:r>
              <a:rPr lang="en-US" dirty="0"/>
              <a:t>Used by online retailers and movie sites</a:t>
            </a:r>
          </a:p>
        </p:txBody>
      </p:sp>
      <p:sp>
        <p:nvSpPr>
          <p:cNvPr id="2" name="Footer Placeholder 1"/>
          <p:cNvSpPr>
            <a:spLocks noGrp="1"/>
          </p:cNvSpPr>
          <p:nvPr>
            <p:ph type="ftr" sz="quarter" idx="11"/>
          </p:nvPr>
        </p:nvSpPr>
        <p:spPr/>
        <p:txBody>
          <a:bodyPr/>
          <a:lstStyle/>
          <a:p>
            <a:pPr>
              <a:defRPr/>
            </a:pPr>
            <a:r>
              <a:rPr lang="en-US"/>
              <a:t>PPIT-FALL 21- (NUCES, Isb Campus)</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5" name="Rectangle 2"/>
          <p:cNvSpPr>
            <a:spLocks noGrp="1" noChangeArrowheads="1"/>
          </p:cNvSpPr>
          <p:nvPr>
            <p:ph type="title"/>
          </p:nvPr>
        </p:nvSpPr>
        <p:spPr/>
        <p:txBody>
          <a:bodyPr/>
          <a:lstStyle/>
          <a:p>
            <a:pPr eaLnBrk="1" hangingPunct="1"/>
            <a:r>
              <a:rPr lang="en-US" sz="3200" dirty="0"/>
              <a:t>Ownership of Transaction Information</a:t>
            </a:r>
          </a:p>
        </p:txBody>
      </p:sp>
      <p:sp>
        <p:nvSpPr>
          <p:cNvPr id="44036" name="Rectangle 3"/>
          <p:cNvSpPr>
            <a:spLocks noGrp="1" noChangeArrowheads="1"/>
          </p:cNvSpPr>
          <p:nvPr>
            <p:ph idx="1"/>
          </p:nvPr>
        </p:nvSpPr>
        <p:spPr/>
        <p:txBody>
          <a:bodyPr>
            <a:normAutofit fontScale="77500" lnSpcReduction="20000"/>
          </a:bodyPr>
          <a:lstStyle/>
          <a:p>
            <a:pPr eaLnBrk="1" hangingPunct="1"/>
            <a:r>
              <a:rPr lang="en-US" sz="2400" dirty="0"/>
              <a:t>Who controls transaction information?</a:t>
            </a:r>
          </a:p>
          <a:p>
            <a:pPr lvl="1" eaLnBrk="1" hangingPunct="1"/>
            <a:r>
              <a:rPr lang="en-US" sz="2000" dirty="0"/>
              <a:t>Buyer?</a:t>
            </a:r>
          </a:p>
          <a:p>
            <a:pPr lvl="1" eaLnBrk="1" hangingPunct="1"/>
            <a:r>
              <a:rPr lang="en-US" sz="2000" dirty="0"/>
              <a:t>Seller?</a:t>
            </a:r>
          </a:p>
          <a:p>
            <a:pPr lvl="1" eaLnBrk="1" hangingPunct="1"/>
            <a:r>
              <a:rPr lang="en-US" sz="2000" dirty="0"/>
              <a:t>Both?</a:t>
            </a:r>
          </a:p>
          <a:p>
            <a:pPr eaLnBrk="1" hangingPunct="1"/>
            <a:r>
              <a:rPr lang="en-US" sz="2400" dirty="0"/>
              <a:t>Opt-in: Consumer must explicitly give permission before the organization can share info</a:t>
            </a:r>
          </a:p>
          <a:p>
            <a:pPr eaLnBrk="1" hangingPunct="1"/>
            <a:r>
              <a:rPr lang="en-US" sz="2400" dirty="0"/>
              <a:t>Opt-out: Organization can share info until consumer explicitly forbid it</a:t>
            </a:r>
          </a:p>
          <a:p>
            <a:pPr eaLnBrk="1" hangingPunct="1"/>
            <a:r>
              <a:rPr lang="en-US" sz="2400" dirty="0"/>
              <a:t>Opt-in is a barrier for new businesses, so direct marketing organizations prefer opt-out</a:t>
            </a:r>
          </a:p>
        </p:txBody>
      </p:sp>
      <p:sp>
        <p:nvSpPr>
          <p:cNvPr id="2" name="Footer Placeholder 1"/>
          <p:cNvSpPr>
            <a:spLocks noGrp="1"/>
          </p:cNvSpPr>
          <p:nvPr>
            <p:ph type="ftr" sz="quarter" idx="11"/>
          </p:nvPr>
        </p:nvSpPr>
        <p:spPr/>
        <p:txBody>
          <a:bodyPr/>
          <a:lstStyle/>
          <a:p>
            <a:pPr>
              <a:defRPr/>
            </a:pPr>
            <a:r>
              <a:rPr lang="en-US"/>
              <a:t>PPIT-FALL 21- (NUCES, Isb Campus)</a:t>
            </a:r>
          </a:p>
        </p:txBody>
      </p:sp>
    </p:spTree>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le 1"/>
          <p:cNvSpPr>
            <a:spLocks noGrp="1"/>
          </p:cNvSpPr>
          <p:nvPr>
            <p:ph type="title"/>
          </p:nvPr>
        </p:nvSpPr>
        <p:spPr/>
        <p:txBody>
          <a:bodyPr/>
          <a:lstStyle/>
          <a:p>
            <a:r>
              <a:rPr lang="en-US"/>
              <a:t>Credit Reports</a:t>
            </a:r>
          </a:p>
        </p:txBody>
      </p:sp>
      <p:sp>
        <p:nvSpPr>
          <p:cNvPr id="45059" name="Content Placeholder 2"/>
          <p:cNvSpPr>
            <a:spLocks noGrp="1"/>
          </p:cNvSpPr>
          <p:nvPr>
            <p:ph idx="1"/>
          </p:nvPr>
        </p:nvSpPr>
        <p:spPr/>
        <p:txBody>
          <a:bodyPr>
            <a:normAutofit fontScale="70000" lnSpcReduction="20000"/>
          </a:bodyPr>
          <a:lstStyle/>
          <a:p>
            <a:r>
              <a:rPr lang="en-US" sz="2800"/>
              <a:t>Example of how information about customers can itself become a commodity</a:t>
            </a:r>
          </a:p>
          <a:p>
            <a:r>
              <a:rPr lang="en-US" sz="2800"/>
              <a:t>Credit bureaus</a:t>
            </a:r>
          </a:p>
          <a:p>
            <a:pPr lvl="1"/>
            <a:r>
              <a:rPr lang="en-US" sz="2400"/>
              <a:t>Keep track of an individual’s assets, debts, and history of paying bills and repaying loans</a:t>
            </a:r>
          </a:p>
          <a:p>
            <a:pPr lvl="1"/>
            <a:r>
              <a:rPr lang="en-US" sz="2400"/>
              <a:t>Sell credit reports to banks, credit card companies, and other potential lenders</a:t>
            </a:r>
          </a:p>
          <a:p>
            <a:r>
              <a:rPr lang="en-US" sz="2800"/>
              <a:t>System gives you more choices in where to borrow money</a:t>
            </a:r>
          </a:p>
          <a:p>
            <a:r>
              <a:rPr lang="en-US" sz="2800"/>
              <a:t>Poor credit can hurt employment prospects</a:t>
            </a:r>
          </a:p>
          <a:p>
            <a:endParaRPr lang="en-US"/>
          </a:p>
        </p:txBody>
      </p:sp>
      <p:sp>
        <p:nvSpPr>
          <p:cNvPr id="2" name="Footer Placeholder 1"/>
          <p:cNvSpPr>
            <a:spLocks noGrp="1"/>
          </p:cNvSpPr>
          <p:nvPr>
            <p:ph type="ftr" sz="quarter" idx="11"/>
          </p:nvPr>
        </p:nvSpPr>
        <p:spPr/>
        <p:txBody>
          <a:bodyPr/>
          <a:lstStyle/>
          <a:p>
            <a:pPr>
              <a:defRPr/>
            </a:pPr>
            <a:r>
              <a:rPr lang="en-US"/>
              <a:t>PPIT-FALL 21- (NUCES, Isb Campus)</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itle 1"/>
          <p:cNvSpPr>
            <a:spLocks noGrp="1"/>
          </p:cNvSpPr>
          <p:nvPr>
            <p:ph type="title"/>
          </p:nvPr>
        </p:nvSpPr>
        <p:spPr/>
        <p:txBody>
          <a:bodyPr/>
          <a:lstStyle/>
          <a:p>
            <a:r>
              <a:rPr lang="en-US"/>
              <a:t>Microtargeting</a:t>
            </a:r>
          </a:p>
        </p:txBody>
      </p:sp>
      <p:sp>
        <p:nvSpPr>
          <p:cNvPr id="46083" name="Content Placeholder 2"/>
          <p:cNvSpPr>
            <a:spLocks noGrp="1"/>
          </p:cNvSpPr>
          <p:nvPr>
            <p:ph idx="1"/>
          </p:nvPr>
        </p:nvSpPr>
        <p:spPr/>
        <p:txBody>
          <a:bodyPr>
            <a:normAutofit fontScale="77500" lnSpcReduction="20000"/>
          </a:bodyPr>
          <a:lstStyle/>
          <a:p>
            <a:r>
              <a:rPr lang="en-US" sz="2800" dirty="0"/>
              <a:t>Since 2004, direct marketing based on data-mining an essential part of US Presidential campaigns.</a:t>
            </a:r>
          </a:p>
          <a:p>
            <a:r>
              <a:rPr lang="en-US" sz="2800" dirty="0"/>
              <a:t>Political campaigns determine voters most likely to support particular candidates</a:t>
            </a:r>
          </a:p>
          <a:p>
            <a:pPr lvl="1"/>
            <a:r>
              <a:rPr lang="en-US" sz="2400" dirty="0"/>
              <a:t>Voter registration, Voting frequency, Consumer data, GIS data</a:t>
            </a:r>
          </a:p>
          <a:p>
            <a:r>
              <a:rPr lang="en-US" sz="2800" dirty="0"/>
              <a:t>Target direct mailings, emails, text messages, home visits to most likely supporters</a:t>
            </a:r>
          </a:p>
        </p:txBody>
      </p:sp>
      <p:sp>
        <p:nvSpPr>
          <p:cNvPr id="2" name="Footer Placeholder 1"/>
          <p:cNvSpPr>
            <a:spLocks noGrp="1"/>
          </p:cNvSpPr>
          <p:nvPr>
            <p:ph type="ftr" sz="quarter" idx="11"/>
          </p:nvPr>
        </p:nvSpPr>
        <p:spPr/>
        <p:txBody>
          <a:bodyPr/>
          <a:lstStyle/>
          <a:p>
            <a:pPr>
              <a:defRPr/>
            </a:pPr>
            <a:r>
              <a:rPr lang="en-US"/>
              <a:t>PPIT-FALL 21- (NUCES, Isb Campus)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0" name="Rectangle 2"/>
          <p:cNvSpPr>
            <a:spLocks noGrp="1" noChangeArrowheads="1"/>
          </p:cNvSpPr>
          <p:nvPr>
            <p:ph type="title"/>
          </p:nvPr>
        </p:nvSpPr>
        <p:spPr>
          <a:xfrm>
            <a:off x="381000" y="457200"/>
            <a:ext cx="8534400" cy="590550"/>
          </a:xfrm>
        </p:spPr>
        <p:txBody>
          <a:bodyPr>
            <a:normAutofit fontScale="90000"/>
          </a:bodyPr>
          <a:lstStyle/>
          <a:p>
            <a:r>
              <a:rPr lang="en-US" sz="3000" b="1" dirty="0"/>
              <a:t>Data Protection, Privacy and Freedom of Information</a:t>
            </a:r>
          </a:p>
        </p:txBody>
      </p:sp>
      <p:sp>
        <p:nvSpPr>
          <p:cNvPr id="444419" name="Rectangle 3"/>
          <p:cNvSpPr>
            <a:spLocks noGrp="1" noChangeArrowheads="1"/>
          </p:cNvSpPr>
          <p:nvPr>
            <p:ph idx="1"/>
          </p:nvPr>
        </p:nvSpPr>
        <p:spPr>
          <a:xfrm>
            <a:off x="76200" y="1371600"/>
            <a:ext cx="8229600" cy="4876800"/>
          </a:xfrm>
        </p:spPr>
        <p:txBody>
          <a:bodyPr>
            <a:normAutofit fontScale="92500" lnSpcReduction="20000"/>
          </a:bodyPr>
          <a:lstStyle/>
          <a:p>
            <a:pPr marL="400050" indent="-400050" algn="just"/>
            <a:r>
              <a:rPr lang="en-US" sz="2800" b="1" dirty="0"/>
              <a:t>Data Protection Principles:</a:t>
            </a:r>
          </a:p>
          <a:p>
            <a:pPr marL="800100" lvl="1" algn="just">
              <a:buFont typeface="Wingdings" pitchFamily="2" charset="2"/>
              <a:buAutoNum type="arabicPeriod" startAt="6"/>
            </a:pPr>
            <a:r>
              <a:rPr lang="en-US" sz="2000" dirty="0"/>
              <a:t>Personal data should be processed in accordance with the rights of individual</a:t>
            </a:r>
          </a:p>
          <a:p>
            <a:pPr marL="800100" lvl="1" algn="just">
              <a:buFont typeface="Wingdings" pitchFamily="2" charset="2"/>
              <a:buAutoNum type="arabicPeriod" startAt="6"/>
            </a:pPr>
            <a:r>
              <a:rPr lang="en-US" sz="2000" dirty="0"/>
              <a:t>Appropriate technical and organizational measures should be taken against unauthorized or unlawful processing of personal data and against accidental loss or destruction of data</a:t>
            </a:r>
          </a:p>
          <a:p>
            <a:pPr marL="1257300" lvl="2" indent="-342900" algn="just"/>
            <a:r>
              <a:rPr lang="en-US" sz="1800" dirty="0"/>
              <a:t>Most substantial operational impact</a:t>
            </a:r>
          </a:p>
          <a:p>
            <a:pPr marL="1257300" lvl="2" indent="-342900" algn="just"/>
            <a:r>
              <a:rPr lang="en-US" sz="1800" dirty="0"/>
              <a:t>Implies access control, backup procedures, integrity checks</a:t>
            </a:r>
          </a:p>
          <a:p>
            <a:pPr marL="800100" lvl="1" algn="just">
              <a:buFont typeface="Wingdings" pitchFamily="2" charset="2"/>
              <a:buAutoNum type="arabicPeriod" startAt="6"/>
            </a:pPr>
            <a:r>
              <a:rPr lang="en-US" sz="2000" dirty="0"/>
              <a:t>Personal data should not be transferred to a company or territory outside the original jurisdiction unless adequate level of protection is ensured</a:t>
            </a:r>
          </a:p>
          <a:p>
            <a:pPr marL="1257300" lvl="2" indent="-342900" algn="just"/>
            <a:r>
              <a:rPr lang="en-US" sz="1800" dirty="0"/>
              <a:t>Protecting data transfer to countries where no limitation/ protection</a:t>
            </a:r>
          </a:p>
          <a:p>
            <a:pPr marL="1257300" lvl="2" indent="-342900" algn="just"/>
            <a:r>
              <a:rPr lang="en-US" sz="1800" dirty="0"/>
              <a:t>Website data – No protection implied if no data protection law in original source country</a:t>
            </a:r>
          </a:p>
        </p:txBody>
      </p:sp>
      <p:sp>
        <p:nvSpPr>
          <p:cNvPr id="5" name="Footer Placeholder 4"/>
          <p:cNvSpPr>
            <a:spLocks noGrp="1"/>
          </p:cNvSpPr>
          <p:nvPr>
            <p:ph type="ftr" sz="quarter" idx="11"/>
          </p:nvPr>
        </p:nvSpPr>
        <p:spPr/>
        <p:txBody>
          <a:bodyPr/>
          <a:lstStyle/>
          <a:p>
            <a:pPr>
              <a:defRPr/>
            </a:pPr>
            <a:r>
              <a:rPr lang="en-US"/>
              <a:t>PPIT-FALL 21- (NUCES, Isb Campus)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44419">
                                            <p:txEl>
                                              <p:pRg st="0" end="0"/>
                                            </p:txEl>
                                          </p:spTgt>
                                        </p:tgtEl>
                                        <p:attrNameLst>
                                          <p:attrName>style.visibility</p:attrName>
                                        </p:attrNameLst>
                                      </p:cBhvr>
                                      <p:to>
                                        <p:strVal val="visible"/>
                                      </p:to>
                                    </p:set>
                                    <p:animEffect transition="in" filter="blinds(horizontal)">
                                      <p:cBhvr>
                                        <p:cTn id="7" dur="500"/>
                                        <p:tgtEl>
                                          <p:spTgt spid="44441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44419">
                                            <p:txEl>
                                              <p:pRg st="1" end="1"/>
                                            </p:txEl>
                                          </p:spTgt>
                                        </p:tgtEl>
                                        <p:attrNameLst>
                                          <p:attrName>style.visibility</p:attrName>
                                        </p:attrNameLst>
                                      </p:cBhvr>
                                      <p:to>
                                        <p:strVal val="visible"/>
                                      </p:to>
                                    </p:set>
                                    <p:animEffect transition="in" filter="blinds(horizontal)">
                                      <p:cBhvr>
                                        <p:cTn id="12" dur="500"/>
                                        <p:tgtEl>
                                          <p:spTgt spid="44441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444419">
                                            <p:txEl>
                                              <p:pRg st="2" end="2"/>
                                            </p:txEl>
                                          </p:spTgt>
                                        </p:tgtEl>
                                        <p:attrNameLst>
                                          <p:attrName>style.visibility</p:attrName>
                                        </p:attrNameLst>
                                      </p:cBhvr>
                                      <p:to>
                                        <p:strVal val="visible"/>
                                      </p:to>
                                    </p:set>
                                    <p:animEffect transition="in" filter="blinds(horizontal)">
                                      <p:cBhvr>
                                        <p:cTn id="17" dur="500"/>
                                        <p:tgtEl>
                                          <p:spTgt spid="44441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444419">
                                            <p:txEl>
                                              <p:pRg st="3" end="3"/>
                                            </p:txEl>
                                          </p:spTgt>
                                        </p:tgtEl>
                                        <p:attrNameLst>
                                          <p:attrName>style.visibility</p:attrName>
                                        </p:attrNameLst>
                                      </p:cBhvr>
                                      <p:to>
                                        <p:strVal val="visible"/>
                                      </p:to>
                                    </p:set>
                                    <p:animEffect transition="in" filter="blinds(horizontal)">
                                      <p:cBhvr>
                                        <p:cTn id="22" dur="500"/>
                                        <p:tgtEl>
                                          <p:spTgt spid="44441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444419">
                                            <p:txEl>
                                              <p:pRg st="4" end="4"/>
                                            </p:txEl>
                                          </p:spTgt>
                                        </p:tgtEl>
                                        <p:attrNameLst>
                                          <p:attrName>style.visibility</p:attrName>
                                        </p:attrNameLst>
                                      </p:cBhvr>
                                      <p:to>
                                        <p:strVal val="visible"/>
                                      </p:to>
                                    </p:set>
                                    <p:animEffect transition="in" filter="blinds(horizontal)">
                                      <p:cBhvr>
                                        <p:cTn id="27" dur="500"/>
                                        <p:tgtEl>
                                          <p:spTgt spid="444419">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444419">
                                            <p:txEl>
                                              <p:pRg st="5" end="5"/>
                                            </p:txEl>
                                          </p:spTgt>
                                        </p:tgtEl>
                                        <p:attrNameLst>
                                          <p:attrName>style.visibility</p:attrName>
                                        </p:attrNameLst>
                                      </p:cBhvr>
                                      <p:to>
                                        <p:strVal val="visible"/>
                                      </p:to>
                                    </p:set>
                                    <p:animEffect transition="in" filter="blinds(horizontal)">
                                      <p:cBhvr>
                                        <p:cTn id="32" dur="500"/>
                                        <p:tgtEl>
                                          <p:spTgt spid="444419">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444419">
                                            <p:txEl>
                                              <p:pRg st="6" end="6"/>
                                            </p:txEl>
                                          </p:spTgt>
                                        </p:tgtEl>
                                        <p:attrNameLst>
                                          <p:attrName>style.visibility</p:attrName>
                                        </p:attrNameLst>
                                      </p:cBhvr>
                                      <p:to>
                                        <p:strVal val="visible"/>
                                      </p:to>
                                    </p:set>
                                    <p:animEffect transition="in" filter="blinds(horizontal)">
                                      <p:cBhvr>
                                        <p:cTn id="37" dur="500"/>
                                        <p:tgtEl>
                                          <p:spTgt spid="444419">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444419">
                                            <p:txEl>
                                              <p:pRg st="7" end="7"/>
                                            </p:txEl>
                                          </p:spTgt>
                                        </p:tgtEl>
                                        <p:attrNameLst>
                                          <p:attrName>style.visibility</p:attrName>
                                        </p:attrNameLst>
                                      </p:cBhvr>
                                      <p:to>
                                        <p:strVal val="visible"/>
                                      </p:to>
                                    </p:set>
                                    <p:animEffect transition="in" filter="blinds(horizontal)">
                                      <p:cBhvr>
                                        <p:cTn id="42" dur="500"/>
                                        <p:tgtEl>
                                          <p:spTgt spid="444419">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Connecting the Dots</a:t>
            </a:r>
          </a:p>
        </p:txBody>
      </p:sp>
      <p:sp>
        <p:nvSpPr>
          <p:cNvPr id="5" name="Content Placeholder 4"/>
          <p:cNvSpPr>
            <a:spLocks noGrp="1"/>
          </p:cNvSpPr>
          <p:nvPr>
            <p:ph idx="1"/>
          </p:nvPr>
        </p:nvSpPr>
        <p:spPr/>
        <p:txBody>
          <a:bodyPr/>
          <a:lstStyle/>
          <a:p>
            <a:r>
              <a:rPr lang="en-US" dirty="0"/>
              <a:t>Government agency managing toll booths keeps data:</a:t>
            </a:r>
          </a:p>
          <a:p>
            <a:pPr lvl="1"/>
            <a:r>
              <a:rPr lang="en-US" dirty="0"/>
              <a:t>&lt;transponder number&gt; &lt;date&gt; &lt;time&gt; &lt;location&gt; &lt;charge&gt;</a:t>
            </a:r>
          </a:p>
          <a:p>
            <a:pPr lvl="1"/>
            <a:r>
              <a:rPr lang="en-US" dirty="0"/>
              <a:t>Keeps the identity private</a:t>
            </a:r>
          </a:p>
          <a:p>
            <a:pPr lvl="1"/>
            <a:r>
              <a:rPr lang="en-US" dirty="0"/>
              <a:t>But if charged directly to credit card company, it can be traced and sold to banks interested in soliciting automobile </a:t>
            </a:r>
            <a:r>
              <a:rPr lang="en-US"/>
              <a:t>loan applications.</a:t>
            </a:r>
            <a:endParaRPr lang="en-US" dirty="0"/>
          </a:p>
        </p:txBody>
      </p:sp>
      <p:sp>
        <p:nvSpPr>
          <p:cNvPr id="3" name="Footer Placeholder 2"/>
          <p:cNvSpPr>
            <a:spLocks noGrp="1"/>
          </p:cNvSpPr>
          <p:nvPr>
            <p:ph type="ftr" sz="quarter" idx="11"/>
          </p:nvPr>
        </p:nvSpPr>
        <p:spPr/>
        <p:txBody>
          <a:bodyPr/>
          <a:lstStyle/>
          <a:p>
            <a:pPr>
              <a:defRPr/>
            </a:pPr>
            <a:r>
              <a:rPr lang="en-US"/>
              <a:t>PPIT-FALL 21- (NUCES, Isb Campus)</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7" name="Rectangle 2"/>
          <p:cNvSpPr>
            <a:spLocks noGrp="1" noChangeArrowheads="1"/>
          </p:cNvSpPr>
          <p:nvPr>
            <p:ph type="title"/>
          </p:nvPr>
        </p:nvSpPr>
        <p:spPr/>
        <p:txBody>
          <a:bodyPr/>
          <a:lstStyle/>
          <a:p>
            <a:pPr eaLnBrk="1" hangingPunct="1"/>
            <a:r>
              <a:rPr lang="en-US"/>
              <a:t>Marketplace: Households</a:t>
            </a:r>
          </a:p>
        </p:txBody>
      </p:sp>
      <p:sp>
        <p:nvSpPr>
          <p:cNvPr id="47108" name="Rectangle 3"/>
          <p:cNvSpPr>
            <a:spLocks noGrp="1" noChangeArrowheads="1"/>
          </p:cNvSpPr>
          <p:nvPr>
            <p:ph idx="1"/>
          </p:nvPr>
        </p:nvSpPr>
        <p:spPr/>
        <p:txBody>
          <a:bodyPr>
            <a:normAutofit fontScale="85000" lnSpcReduction="20000"/>
          </a:bodyPr>
          <a:lstStyle/>
          <a:p>
            <a:pPr eaLnBrk="1" hangingPunct="1"/>
            <a:r>
              <a:rPr lang="en-US" sz="2800" dirty="0"/>
              <a:t>Lotus Development Corporation developed CD with information on 120 million Americans</a:t>
            </a:r>
          </a:p>
          <a:p>
            <a:pPr eaLnBrk="1" hangingPunct="1"/>
            <a:r>
              <a:rPr lang="en-US" sz="2800" dirty="0"/>
              <a:t>Planned to sell CD to small businesses that wanted to create mailing lists based on various criteria, such as household income</a:t>
            </a:r>
          </a:p>
          <a:p>
            <a:pPr eaLnBrk="1" hangingPunct="1"/>
            <a:r>
              <a:rPr lang="en-US" sz="2800" dirty="0"/>
              <a:t>More than 30,000 consumers complained to Lotus about invasion of privacy</a:t>
            </a:r>
          </a:p>
          <a:p>
            <a:pPr eaLnBrk="1" hangingPunct="1"/>
            <a:r>
              <a:rPr lang="en-US" sz="2800" dirty="0"/>
              <a:t>Lotus dropped plans to sell CD</a:t>
            </a:r>
          </a:p>
        </p:txBody>
      </p:sp>
      <p:sp>
        <p:nvSpPr>
          <p:cNvPr id="2" name="Footer Placeholder 1"/>
          <p:cNvSpPr>
            <a:spLocks noGrp="1"/>
          </p:cNvSpPr>
          <p:nvPr>
            <p:ph type="ftr" sz="quarter" idx="11"/>
          </p:nvPr>
        </p:nvSpPr>
        <p:spPr/>
        <p:txBody>
          <a:bodyPr/>
          <a:lstStyle/>
          <a:p>
            <a:pPr>
              <a:defRPr/>
            </a:pPr>
            <a:r>
              <a:rPr lang="en-US"/>
              <a:t>PPIT-FALL 21- (NUCES, Isb Campus)</a:t>
            </a:r>
          </a:p>
        </p:txBody>
      </p:sp>
    </p:spTree>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itle 1"/>
          <p:cNvSpPr>
            <a:spLocks noGrp="1"/>
          </p:cNvSpPr>
          <p:nvPr>
            <p:ph type="title"/>
          </p:nvPr>
        </p:nvSpPr>
        <p:spPr/>
        <p:txBody>
          <a:bodyPr/>
          <a:lstStyle/>
          <a:p>
            <a:pPr eaLnBrk="1" hangingPunct="1"/>
            <a:r>
              <a:rPr lang="en-US"/>
              <a:t>Facebook Beacon</a:t>
            </a:r>
          </a:p>
        </p:txBody>
      </p:sp>
      <p:sp>
        <p:nvSpPr>
          <p:cNvPr id="48131" name="Content Placeholder 2"/>
          <p:cNvSpPr>
            <a:spLocks noGrp="1"/>
          </p:cNvSpPr>
          <p:nvPr>
            <p:ph idx="1"/>
          </p:nvPr>
        </p:nvSpPr>
        <p:spPr/>
        <p:txBody>
          <a:bodyPr>
            <a:normAutofit fontScale="70000" lnSpcReduction="20000"/>
          </a:bodyPr>
          <a:lstStyle/>
          <a:p>
            <a:pPr eaLnBrk="1" hangingPunct="1"/>
            <a:r>
              <a:rPr lang="en-US" sz="2800" dirty="0"/>
              <a:t>Fandango, eBay, and 42 other online businesses paid </a:t>
            </a:r>
            <a:r>
              <a:rPr lang="en-US" sz="2800" dirty="0" err="1"/>
              <a:t>Facebook</a:t>
            </a:r>
            <a:r>
              <a:rPr lang="en-US" sz="2800" dirty="0"/>
              <a:t> to do “word of mouth” advertising</a:t>
            </a:r>
          </a:p>
          <a:p>
            <a:pPr eaLnBrk="1" hangingPunct="1"/>
            <a:r>
              <a:rPr lang="en-US" sz="2800" dirty="0" err="1"/>
              <a:t>Facebook</a:t>
            </a:r>
            <a:r>
              <a:rPr lang="en-US" sz="2800" dirty="0"/>
              <a:t> users surprised to learn information about their purchases was shared with friends</a:t>
            </a:r>
          </a:p>
          <a:p>
            <a:pPr eaLnBrk="1" hangingPunct="1"/>
            <a:r>
              <a:rPr lang="en-US" sz="2800" dirty="0"/>
              <a:t>Beacon was based on an opt-out policy</a:t>
            </a:r>
          </a:p>
          <a:p>
            <a:pPr eaLnBrk="1" hangingPunct="1"/>
            <a:r>
              <a:rPr lang="en-US" sz="2800" dirty="0"/>
              <a:t>Beacon strongly criticized by various groups, like MoveOn.org who created on-line group calling for Beacon to become opt-in from users.</a:t>
            </a:r>
          </a:p>
          <a:p>
            <a:pPr eaLnBrk="1" hangingPunct="1"/>
            <a:r>
              <a:rPr lang="en-US" sz="2800" dirty="0"/>
              <a:t>Facebook switched to an opt-in policy regarding Beacon</a:t>
            </a:r>
          </a:p>
        </p:txBody>
      </p:sp>
      <p:sp>
        <p:nvSpPr>
          <p:cNvPr id="2" name="Footer Placeholder 1"/>
          <p:cNvSpPr>
            <a:spLocks noGrp="1"/>
          </p:cNvSpPr>
          <p:nvPr>
            <p:ph type="ftr" sz="quarter" idx="11"/>
          </p:nvPr>
        </p:nvSpPr>
        <p:spPr/>
        <p:txBody>
          <a:bodyPr/>
          <a:lstStyle/>
          <a:p>
            <a:pPr>
              <a:defRPr/>
            </a:pPr>
            <a:r>
              <a:rPr lang="en-US"/>
              <a:t>PPIT-FALL 21- (NUCES, Isb Campus)</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5" name="Content Placeholder 4"/>
          <p:cNvSpPr>
            <a:spLocks noGrp="1"/>
          </p:cNvSpPr>
          <p:nvPr>
            <p:ph idx="1"/>
          </p:nvPr>
        </p:nvSpPr>
        <p:spPr/>
        <p:txBody>
          <a:bodyPr/>
          <a:lstStyle/>
          <a:p>
            <a:r>
              <a:rPr lang="en-US" sz="2400"/>
              <a:t>John Lane </a:t>
            </a:r>
            <a:r>
              <a:rPr lang="en-US" sz="2400" dirty="0"/>
              <a:t>bought 14K White Gold 1/5 ct Diamond Eternity Flower Ring from overstock.com</a:t>
            </a:r>
            <a:endParaRPr lang="en-US" dirty="0"/>
          </a:p>
        </p:txBody>
      </p:sp>
      <p:sp>
        <p:nvSpPr>
          <p:cNvPr id="3" name="Footer Placeholder 2"/>
          <p:cNvSpPr>
            <a:spLocks noGrp="1"/>
          </p:cNvSpPr>
          <p:nvPr>
            <p:ph type="ftr" sz="quarter" idx="11"/>
          </p:nvPr>
        </p:nvSpPr>
        <p:spPr/>
        <p:txBody>
          <a:bodyPr/>
          <a:lstStyle/>
          <a:p>
            <a:pPr>
              <a:defRPr/>
            </a:pPr>
            <a:r>
              <a:rPr lang="en-US"/>
              <a:t>PPIT-FALL 21- (NUCES, Isb Campus)</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itle 1"/>
          <p:cNvSpPr>
            <a:spLocks noGrp="1"/>
          </p:cNvSpPr>
          <p:nvPr>
            <p:ph type="title"/>
          </p:nvPr>
        </p:nvSpPr>
        <p:spPr/>
        <p:txBody>
          <a:bodyPr/>
          <a:lstStyle/>
          <a:p>
            <a:r>
              <a:rPr lang="en-US"/>
              <a:t>Netflix Prize</a:t>
            </a:r>
          </a:p>
        </p:txBody>
      </p:sp>
      <p:sp>
        <p:nvSpPr>
          <p:cNvPr id="50179" name="Content Placeholder 2"/>
          <p:cNvSpPr>
            <a:spLocks noGrp="1"/>
          </p:cNvSpPr>
          <p:nvPr>
            <p:ph idx="1"/>
          </p:nvPr>
        </p:nvSpPr>
        <p:spPr/>
        <p:txBody>
          <a:bodyPr>
            <a:normAutofit fontScale="62500" lnSpcReduction="20000"/>
          </a:bodyPr>
          <a:lstStyle/>
          <a:p>
            <a:r>
              <a:rPr lang="en-US" sz="2400" dirty="0"/>
              <a:t>On 2006, Netflix offered $1 million prize to any group that could come up with a significantly (at least 10%) better algorithm for predicting user ratings</a:t>
            </a:r>
          </a:p>
          <a:p>
            <a:r>
              <a:rPr lang="en-US" sz="2400" dirty="0"/>
              <a:t>Released more than 100 million movie ratings from a half million customers</a:t>
            </a:r>
          </a:p>
          <a:p>
            <a:pPr lvl="1"/>
            <a:r>
              <a:rPr lang="en-US" sz="2000" dirty="0"/>
              <a:t>Stripped ratings of private information</a:t>
            </a:r>
          </a:p>
          <a:p>
            <a:pPr lvl="1"/>
            <a:r>
              <a:rPr lang="en-US" sz="2000" dirty="0"/>
              <a:t>Four attributes: subscriber, movie, date of grade and grade</a:t>
            </a:r>
          </a:p>
          <a:p>
            <a:r>
              <a:rPr lang="en-US" sz="2400" dirty="0"/>
              <a:t>Researchers demonstrated that ratings not truly anonymous if a little more information from individuals was available</a:t>
            </a:r>
          </a:p>
          <a:p>
            <a:r>
              <a:rPr lang="en-US" sz="2400" dirty="0"/>
              <a:t>U.S. Federal Trade Commission complaint and lawsuit</a:t>
            </a:r>
          </a:p>
          <a:p>
            <a:r>
              <a:rPr lang="en-US" sz="2400" dirty="0"/>
              <a:t>Netflix canceled sequel to Netflix Prize</a:t>
            </a:r>
          </a:p>
        </p:txBody>
      </p:sp>
      <p:sp>
        <p:nvSpPr>
          <p:cNvPr id="2" name="Footer Placeholder 1"/>
          <p:cNvSpPr>
            <a:spLocks noGrp="1"/>
          </p:cNvSpPr>
          <p:nvPr>
            <p:ph type="ftr" sz="quarter" idx="11"/>
          </p:nvPr>
        </p:nvSpPr>
        <p:spPr/>
        <p:txBody>
          <a:bodyPr/>
          <a:lstStyle/>
          <a:p>
            <a:pPr>
              <a:defRPr/>
            </a:pPr>
            <a:r>
              <a:rPr lang="en-US"/>
              <a:t>PPIT-FALL 21- (NUCES, Isb Campus)</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itle 1"/>
          <p:cNvSpPr>
            <a:spLocks noGrp="1"/>
          </p:cNvSpPr>
          <p:nvPr>
            <p:ph type="title"/>
          </p:nvPr>
        </p:nvSpPr>
        <p:spPr/>
        <p:txBody>
          <a:bodyPr/>
          <a:lstStyle/>
          <a:p>
            <a:r>
              <a:rPr lang="en-US"/>
              <a:t>Social Network Analysis</a:t>
            </a:r>
          </a:p>
        </p:txBody>
      </p:sp>
      <p:sp>
        <p:nvSpPr>
          <p:cNvPr id="51203" name="Content Placeholder 2"/>
          <p:cNvSpPr>
            <a:spLocks noGrp="1"/>
          </p:cNvSpPr>
          <p:nvPr>
            <p:ph idx="1"/>
          </p:nvPr>
        </p:nvSpPr>
        <p:spPr/>
        <p:txBody>
          <a:bodyPr/>
          <a:lstStyle/>
          <a:p>
            <a:r>
              <a:rPr lang="en-US"/>
              <a:t>Data mining now incorporating information collected from social networks</a:t>
            </a:r>
          </a:p>
          <a:p>
            <a:r>
              <a:rPr lang="en-US"/>
              <a:t>Examples</a:t>
            </a:r>
          </a:p>
          <a:p>
            <a:pPr lvl="1"/>
            <a:r>
              <a:rPr lang="en-US"/>
              <a:t>Cell phone companies in India identify “influencers”</a:t>
            </a:r>
          </a:p>
          <a:p>
            <a:pPr lvl="1"/>
            <a:r>
              <a:rPr lang="en-US"/>
              <a:t>Police predict locations of big parties</a:t>
            </a:r>
          </a:p>
          <a:p>
            <a:pPr lvl="1"/>
            <a:r>
              <a:rPr lang="en-US"/>
              <a:t>Banks evaluate the riskiness of loans</a:t>
            </a:r>
          </a:p>
        </p:txBody>
      </p:sp>
      <p:sp>
        <p:nvSpPr>
          <p:cNvPr id="2" name="Footer Placeholder 1"/>
          <p:cNvSpPr>
            <a:spLocks noGrp="1"/>
          </p:cNvSpPr>
          <p:nvPr>
            <p:ph type="ftr" sz="quarter" idx="11"/>
          </p:nvPr>
        </p:nvSpPr>
        <p:spPr/>
        <p:txBody>
          <a:bodyPr/>
          <a:lstStyle/>
          <a:p>
            <a:pPr>
              <a:defRPr/>
            </a:pPr>
            <a:r>
              <a:rPr lang="en-US"/>
              <a:t>PPIT-FALL 21- (NUCES, Isb Campus)</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itle 1"/>
          <p:cNvSpPr>
            <a:spLocks noGrp="1"/>
          </p:cNvSpPr>
          <p:nvPr>
            <p:ph type="title"/>
          </p:nvPr>
        </p:nvSpPr>
        <p:spPr>
          <a:xfrm>
            <a:off x="152400" y="152400"/>
            <a:ext cx="8305800" cy="1600200"/>
          </a:xfrm>
        </p:spPr>
        <p:txBody>
          <a:bodyPr>
            <a:normAutofit fontScale="90000"/>
          </a:bodyPr>
          <a:lstStyle/>
          <a:p>
            <a:r>
              <a:rPr lang="en-US" sz="4000" dirty="0"/>
              <a:t>Police Monitor Facebook and Twitter to Identify Locations of Big Parties</a:t>
            </a:r>
          </a:p>
        </p:txBody>
      </p:sp>
      <p:sp>
        <p:nvSpPr>
          <p:cNvPr id="2" name="Footer Placeholder 1"/>
          <p:cNvSpPr>
            <a:spLocks noGrp="1"/>
          </p:cNvSpPr>
          <p:nvPr>
            <p:ph type="ftr" sz="quarter" idx="11"/>
          </p:nvPr>
        </p:nvSpPr>
        <p:spPr/>
        <p:txBody>
          <a:bodyPr/>
          <a:lstStyle/>
          <a:p>
            <a:pPr>
              <a:defRPr/>
            </a:pPr>
            <a:r>
              <a:rPr lang="en-US"/>
              <a:t>PPIT-FALL 21- (NUCES, Isb Campus)</a:t>
            </a:r>
          </a:p>
        </p:txBody>
      </p:sp>
      <p:sp>
        <p:nvSpPr>
          <p:cNvPr id="52228" name="TextBox 3"/>
          <p:cNvSpPr txBox="1">
            <a:spLocks noChangeArrowheads="1"/>
          </p:cNvSpPr>
          <p:nvPr/>
        </p:nvSpPr>
        <p:spPr bwMode="auto">
          <a:xfrm>
            <a:off x="5791200" y="5105400"/>
            <a:ext cx="2286000" cy="230188"/>
          </a:xfrm>
          <a:prstGeom prst="rect">
            <a:avLst/>
          </a:prstGeom>
          <a:noFill/>
          <a:ln w="9525">
            <a:noFill/>
            <a:miter lim="800000"/>
            <a:headEnd/>
            <a:tailEnd/>
          </a:ln>
        </p:spPr>
        <p:txBody>
          <a:bodyPr>
            <a:spAutoFit/>
          </a:bodyPr>
          <a:lstStyle/>
          <a:p>
            <a:r>
              <a:rPr lang="en-US" sz="900"/>
              <a:t>© Allen Sullivan/ZUMA Press/Newscom</a:t>
            </a:r>
          </a:p>
        </p:txBody>
      </p:sp>
      <p:pic>
        <p:nvPicPr>
          <p:cNvPr id="52229" name="Picture 5" descr="qui05f05.eps"/>
          <p:cNvPicPr>
            <a:picLocks noChangeAspect="1"/>
          </p:cNvPicPr>
          <p:nvPr/>
        </p:nvPicPr>
        <p:blipFill>
          <a:blip r:embed="rId3"/>
          <a:srcRect/>
          <a:stretch>
            <a:fillRect/>
          </a:stretch>
        </p:blipFill>
        <p:spPr bwMode="auto">
          <a:xfrm>
            <a:off x="2362200" y="2057400"/>
            <a:ext cx="4572000" cy="3048000"/>
          </a:xfrm>
          <a:prstGeom prst="rect">
            <a:avLst/>
          </a:prstGeom>
          <a:noFill/>
          <a:ln w="9525">
            <a:noFill/>
            <a:miter lim="800000"/>
            <a:headEnd/>
            <a:tailEnd/>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Rectangle 2"/>
          <p:cNvSpPr>
            <a:spLocks noGrp="1" noChangeArrowheads="1"/>
          </p:cNvSpPr>
          <p:nvPr>
            <p:ph type="title"/>
          </p:nvPr>
        </p:nvSpPr>
        <p:spPr>
          <a:xfrm>
            <a:off x="381000" y="323850"/>
            <a:ext cx="8382000" cy="666750"/>
          </a:xfrm>
        </p:spPr>
        <p:txBody>
          <a:bodyPr>
            <a:normAutofit fontScale="90000"/>
          </a:bodyPr>
          <a:lstStyle/>
          <a:p>
            <a:r>
              <a:rPr lang="en-US" sz="3000" b="1" dirty="0"/>
              <a:t>Data Protection, Privacy and Freedom of Information</a:t>
            </a:r>
          </a:p>
        </p:txBody>
      </p:sp>
      <p:sp>
        <p:nvSpPr>
          <p:cNvPr id="446467" name="Rectangle 3"/>
          <p:cNvSpPr>
            <a:spLocks noGrp="1" noChangeArrowheads="1"/>
          </p:cNvSpPr>
          <p:nvPr>
            <p:ph idx="1"/>
          </p:nvPr>
        </p:nvSpPr>
        <p:spPr>
          <a:xfrm>
            <a:off x="152400" y="1371600"/>
            <a:ext cx="8229600" cy="4876800"/>
          </a:xfrm>
        </p:spPr>
        <p:txBody>
          <a:bodyPr/>
          <a:lstStyle/>
          <a:p>
            <a:pPr marL="400050" indent="-400050" algn="just">
              <a:lnSpc>
                <a:spcPct val="90000"/>
              </a:lnSpc>
            </a:pPr>
            <a:r>
              <a:rPr lang="en-US" sz="2800" b="1" dirty="0"/>
              <a:t>Freedom of Information:</a:t>
            </a:r>
          </a:p>
          <a:p>
            <a:pPr marL="800100" lvl="1" algn="just">
              <a:lnSpc>
                <a:spcPct val="90000"/>
              </a:lnSpc>
            </a:pPr>
            <a:r>
              <a:rPr lang="en-US" sz="2000" dirty="0"/>
              <a:t>Primary Purpose: </a:t>
            </a:r>
          </a:p>
          <a:p>
            <a:pPr marL="1257300" lvl="2" indent="-342900" algn="just">
              <a:lnSpc>
                <a:spcPct val="90000"/>
              </a:lnSpc>
            </a:pPr>
            <a:r>
              <a:rPr lang="en-US" sz="1800" dirty="0"/>
              <a:t>To provide clear rights of access to information held by bodies in the public sector</a:t>
            </a:r>
          </a:p>
          <a:p>
            <a:pPr marL="800100" lvl="1" algn="just">
              <a:lnSpc>
                <a:spcPct val="90000"/>
              </a:lnSpc>
            </a:pPr>
            <a:r>
              <a:rPr lang="en-US" sz="2000" dirty="0"/>
              <a:t>Any member of the public can apply for access to such information</a:t>
            </a:r>
          </a:p>
          <a:p>
            <a:pPr marL="800100" lvl="1" algn="just">
              <a:lnSpc>
                <a:spcPct val="90000"/>
              </a:lnSpc>
            </a:pPr>
            <a:r>
              <a:rPr lang="en-US" sz="2000" dirty="0"/>
              <a:t>Legislation may provide enforcement mechanism if the information is not made available</a:t>
            </a:r>
          </a:p>
          <a:p>
            <a:pPr marL="800100" lvl="1" algn="just">
              <a:lnSpc>
                <a:spcPct val="90000"/>
              </a:lnSpc>
            </a:pPr>
            <a:r>
              <a:rPr lang="en-US" sz="2000" dirty="0"/>
              <a:t>Freedom of Information Laws may conflict with Data Protection Laws</a:t>
            </a:r>
          </a:p>
          <a:p>
            <a:pPr marL="1257300" lvl="2" indent="-342900" algn="just">
              <a:lnSpc>
                <a:spcPct val="90000"/>
              </a:lnSpc>
            </a:pPr>
            <a:r>
              <a:rPr lang="en-US" sz="1800" dirty="0"/>
              <a:t>Documents including personal information</a:t>
            </a:r>
          </a:p>
          <a:p>
            <a:pPr marL="400050" indent="-400050" algn="just">
              <a:lnSpc>
                <a:spcPct val="90000"/>
              </a:lnSpc>
            </a:pPr>
            <a:r>
              <a:rPr lang="en-US" sz="2800" b="1" dirty="0"/>
              <a:t>Relevant Legislation in Pakistan:</a:t>
            </a:r>
            <a:endParaRPr lang="en-US" sz="2400" dirty="0"/>
          </a:p>
          <a:p>
            <a:pPr marL="1257300" lvl="2" indent="-342900" algn="just">
              <a:lnSpc>
                <a:spcPct val="90000"/>
              </a:lnSpc>
            </a:pPr>
            <a:r>
              <a:rPr lang="en-US" sz="1800" dirty="0"/>
              <a:t>PTA Act, 1996</a:t>
            </a:r>
          </a:p>
          <a:p>
            <a:pPr marL="1257300" lvl="2" indent="-342900" algn="just">
              <a:lnSpc>
                <a:spcPct val="90000"/>
              </a:lnSpc>
            </a:pPr>
            <a:r>
              <a:rPr lang="en-US" sz="1800" dirty="0"/>
              <a:t>Freedom of Information Ordinance, 2002</a:t>
            </a:r>
          </a:p>
          <a:p>
            <a:pPr marL="1257300" lvl="2" indent="-342900" algn="just">
              <a:lnSpc>
                <a:spcPct val="90000"/>
              </a:lnSpc>
            </a:pPr>
            <a:r>
              <a:rPr lang="en-US" sz="1800" dirty="0"/>
              <a:t>Electronic Data Protection and Safety Act, 2005 (Draft)</a:t>
            </a:r>
          </a:p>
          <a:p>
            <a:pPr marL="1257300" lvl="2" indent="-342900" algn="just">
              <a:lnSpc>
                <a:spcPct val="90000"/>
              </a:lnSpc>
            </a:pPr>
            <a:r>
              <a:rPr lang="en-US" sz="1800" dirty="0"/>
              <a:t>Right to Information Act (2013)</a:t>
            </a:r>
          </a:p>
        </p:txBody>
      </p:sp>
      <p:sp>
        <p:nvSpPr>
          <p:cNvPr id="5" name="Footer Placeholder 4"/>
          <p:cNvSpPr>
            <a:spLocks noGrp="1"/>
          </p:cNvSpPr>
          <p:nvPr>
            <p:ph type="ftr" sz="quarter" idx="11"/>
          </p:nvPr>
        </p:nvSpPr>
        <p:spPr/>
        <p:txBody>
          <a:bodyPr/>
          <a:lstStyle/>
          <a:p>
            <a:pPr>
              <a:defRPr/>
            </a:pPr>
            <a:r>
              <a:rPr lang="en-US"/>
              <a:t>PPIT-FALL 21- (NUCES, Isb Campus)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46467">
                                            <p:txEl>
                                              <p:pRg st="0" end="0"/>
                                            </p:txEl>
                                          </p:spTgt>
                                        </p:tgtEl>
                                        <p:attrNameLst>
                                          <p:attrName>style.visibility</p:attrName>
                                        </p:attrNameLst>
                                      </p:cBhvr>
                                      <p:to>
                                        <p:strVal val="visible"/>
                                      </p:to>
                                    </p:set>
                                    <p:animEffect transition="in" filter="blinds(horizontal)">
                                      <p:cBhvr>
                                        <p:cTn id="7" dur="500"/>
                                        <p:tgtEl>
                                          <p:spTgt spid="44646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46467">
                                            <p:txEl>
                                              <p:pRg st="1" end="1"/>
                                            </p:txEl>
                                          </p:spTgt>
                                        </p:tgtEl>
                                        <p:attrNameLst>
                                          <p:attrName>style.visibility</p:attrName>
                                        </p:attrNameLst>
                                      </p:cBhvr>
                                      <p:to>
                                        <p:strVal val="visible"/>
                                      </p:to>
                                    </p:set>
                                    <p:animEffect transition="in" filter="blinds(horizontal)">
                                      <p:cBhvr>
                                        <p:cTn id="12" dur="500"/>
                                        <p:tgtEl>
                                          <p:spTgt spid="44646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446467">
                                            <p:txEl>
                                              <p:pRg st="2" end="2"/>
                                            </p:txEl>
                                          </p:spTgt>
                                        </p:tgtEl>
                                        <p:attrNameLst>
                                          <p:attrName>style.visibility</p:attrName>
                                        </p:attrNameLst>
                                      </p:cBhvr>
                                      <p:to>
                                        <p:strVal val="visible"/>
                                      </p:to>
                                    </p:set>
                                    <p:animEffect transition="in" filter="blinds(horizontal)">
                                      <p:cBhvr>
                                        <p:cTn id="17" dur="500"/>
                                        <p:tgtEl>
                                          <p:spTgt spid="44646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446467">
                                            <p:txEl>
                                              <p:pRg st="3" end="3"/>
                                            </p:txEl>
                                          </p:spTgt>
                                        </p:tgtEl>
                                        <p:attrNameLst>
                                          <p:attrName>style.visibility</p:attrName>
                                        </p:attrNameLst>
                                      </p:cBhvr>
                                      <p:to>
                                        <p:strVal val="visible"/>
                                      </p:to>
                                    </p:set>
                                    <p:animEffect transition="in" filter="blinds(horizontal)">
                                      <p:cBhvr>
                                        <p:cTn id="22" dur="500"/>
                                        <p:tgtEl>
                                          <p:spTgt spid="44646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446467">
                                            <p:txEl>
                                              <p:pRg st="4" end="4"/>
                                            </p:txEl>
                                          </p:spTgt>
                                        </p:tgtEl>
                                        <p:attrNameLst>
                                          <p:attrName>style.visibility</p:attrName>
                                        </p:attrNameLst>
                                      </p:cBhvr>
                                      <p:to>
                                        <p:strVal val="visible"/>
                                      </p:to>
                                    </p:set>
                                    <p:animEffect transition="in" filter="blinds(horizontal)">
                                      <p:cBhvr>
                                        <p:cTn id="27" dur="500"/>
                                        <p:tgtEl>
                                          <p:spTgt spid="446467">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446467">
                                            <p:txEl>
                                              <p:pRg st="5" end="5"/>
                                            </p:txEl>
                                          </p:spTgt>
                                        </p:tgtEl>
                                        <p:attrNameLst>
                                          <p:attrName>style.visibility</p:attrName>
                                        </p:attrNameLst>
                                      </p:cBhvr>
                                      <p:to>
                                        <p:strVal val="visible"/>
                                      </p:to>
                                    </p:set>
                                    <p:animEffect transition="in" filter="blinds(horizontal)">
                                      <p:cBhvr>
                                        <p:cTn id="32" dur="500"/>
                                        <p:tgtEl>
                                          <p:spTgt spid="446467">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446467">
                                            <p:txEl>
                                              <p:pRg st="6" end="6"/>
                                            </p:txEl>
                                          </p:spTgt>
                                        </p:tgtEl>
                                        <p:attrNameLst>
                                          <p:attrName>style.visibility</p:attrName>
                                        </p:attrNameLst>
                                      </p:cBhvr>
                                      <p:to>
                                        <p:strVal val="visible"/>
                                      </p:to>
                                    </p:set>
                                    <p:animEffect transition="in" filter="blinds(horizontal)">
                                      <p:cBhvr>
                                        <p:cTn id="37" dur="500"/>
                                        <p:tgtEl>
                                          <p:spTgt spid="446467">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446467">
                                            <p:txEl>
                                              <p:pRg st="7" end="7"/>
                                            </p:txEl>
                                          </p:spTgt>
                                        </p:tgtEl>
                                        <p:attrNameLst>
                                          <p:attrName>style.visibility</p:attrName>
                                        </p:attrNameLst>
                                      </p:cBhvr>
                                      <p:to>
                                        <p:strVal val="visible"/>
                                      </p:to>
                                    </p:set>
                                    <p:animEffect transition="in" filter="blinds(horizontal)">
                                      <p:cBhvr>
                                        <p:cTn id="42" dur="500"/>
                                        <p:tgtEl>
                                          <p:spTgt spid="446467">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nodeType="clickEffect">
                                  <p:stCondLst>
                                    <p:cond delay="0"/>
                                  </p:stCondLst>
                                  <p:childTnLst>
                                    <p:set>
                                      <p:cBhvr>
                                        <p:cTn id="46" dur="1" fill="hold">
                                          <p:stCondLst>
                                            <p:cond delay="0"/>
                                          </p:stCondLst>
                                        </p:cTn>
                                        <p:tgtEl>
                                          <p:spTgt spid="446467">
                                            <p:txEl>
                                              <p:pRg st="8" end="8"/>
                                            </p:txEl>
                                          </p:spTgt>
                                        </p:tgtEl>
                                        <p:attrNameLst>
                                          <p:attrName>style.visibility</p:attrName>
                                        </p:attrNameLst>
                                      </p:cBhvr>
                                      <p:to>
                                        <p:strVal val="visible"/>
                                      </p:to>
                                    </p:set>
                                    <p:animEffect transition="in" filter="blinds(horizontal)">
                                      <p:cBhvr>
                                        <p:cTn id="47" dur="500"/>
                                        <p:tgtEl>
                                          <p:spTgt spid="446467">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nodeType="clickEffect">
                                  <p:stCondLst>
                                    <p:cond delay="0"/>
                                  </p:stCondLst>
                                  <p:childTnLst>
                                    <p:set>
                                      <p:cBhvr>
                                        <p:cTn id="51" dur="1" fill="hold">
                                          <p:stCondLst>
                                            <p:cond delay="0"/>
                                          </p:stCondLst>
                                        </p:cTn>
                                        <p:tgtEl>
                                          <p:spTgt spid="446467">
                                            <p:txEl>
                                              <p:pRg st="9" end="9"/>
                                            </p:txEl>
                                          </p:spTgt>
                                        </p:tgtEl>
                                        <p:attrNameLst>
                                          <p:attrName>style.visibility</p:attrName>
                                        </p:attrNameLst>
                                      </p:cBhvr>
                                      <p:to>
                                        <p:strVal val="visible"/>
                                      </p:to>
                                    </p:set>
                                    <p:animEffect transition="in" filter="blinds(horizontal)">
                                      <p:cBhvr>
                                        <p:cTn id="52" dur="500"/>
                                        <p:tgtEl>
                                          <p:spTgt spid="446467">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nodeType="clickEffect">
                                  <p:stCondLst>
                                    <p:cond delay="0"/>
                                  </p:stCondLst>
                                  <p:childTnLst>
                                    <p:set>
                                      <p:cBhvr>
                                        <p:cTn id="56" dur="1" fill="hold">
                                          <p:stCondLst>
                                            <p:cond delay="0"/>
                                          </p:stCondLst>
                                        </p:cTn>
                                        <p:tgtEl>
                                          <p:spTgt spid="446467">
                                            <p:txEl>
                                              <p:pRg st="10" end="10"/>
                                            </p:txEl>
                                          </p:spTgt>
                                        </p:tgtEl>
                                        <p:attrNameLst>
                                          <p:attrName>style.visibility</p:attrName>
                                        </p:attrNameLst>
                                      </p:cBhvr>
                                      <p:to>
                                        <p:strVal val="visible"/>
                                      </p:to>
                                    </p:set>
                                    <p:animEffect transition="in" filter="blinds(horizontal)">
                                      <p:cBhvr>
                                        <p:cTn id="57" dur="500"/>
                                        <p:tgtEl>
                                          <p:spTgt spid="446467">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3" presetClass="entr" presetSubtype="10" fill="hold" nodeType="clickEffect">
                                  <p:stCondLst>
                                    <p:cond delay="0"/>
                                  </p:stCondLst>
                                  <p:childTnLst>
                                    <p:set>
                                      <p:cBhvr>
                                        <p:cTn id="61" dur="1" fill="hold">
                                          <p:stCondLst>
                                            <p:cond delay="0"/>
                                          </p:stCondLst>
                                        </p:cTn>
                                        <p:tgtEl>
                                          <p:spTgt spid="446467">
                                            <p:txEl>
                                              <p:pRg st="11" end="11"/>
                                            </p:txEl>
                                          </p:spTgt>
                                        </p:tgtEl>
                                        <p:attrNameLst>
                                          <p:attrName>style.visibility</p:attrName>
                                        </p:attrNameLst>
                                      </p:cBhvr>
                                      <p:to>
                                        <p:strVal val="visible"/>
                                      </p:to>
                                    </p:set>
                                    <p:animEffect transition="in" filter="blinds(horizontal)">
                                      <p:cBhvr>
                                        <p:cTn id="62" dur="500"/>
                                        <p:tgtEl>
                                          <p:spTgt spid="446467">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45A6A-E9AA-4813-A35B-FDAA089B343D}"/>
              </a:ext>
            </a:extLst>
          </p:cNvPr>
          <p:cNvSpPr>
            <a:spLocks noGrp="1"/>
          </p:cNvSpPr>
          <p:nvPr>
            <p:ph type="title"/>
          </p:nvPr>
        </p:nvSpPr>
        <p:spPr/>
        <p:txBody>
          <a:bodyPr/>
          <a:lstStyle/>
          <a:p>
            <a:r>
              <a:rPr lang="en-IN" dirty="0"/>
              <a:t>FOI in Pakistan</a:t>
            </a:r>
          </a:p>
        </p:txBody>
      </p:sp>
      <p:sp>
        <p:nvSpPr>
          <p:cNvPr id="3" name="Content Placeholder 2">
            <a:extLst>
              <a:ext uri="{FF2B5EF4-FFF2-40B4-BE49-F238E27FC236}">
                <a16:creationId xmlns:a16="http://schemas.microsoft.com/office/drawing/2014/main" id="{26006CD5-E8B0-4B11-94A3-1F338D78815A}"/>
              </a:ext>
            </a:extLst>
          </p:cNvPr>
          <p:cNvSpPr>
            <a:spLocks noGrp="1"/>
          </p:cNvSpPr>
          <p:nvPr>
            <p:ph idx="1"/>
          </p:nvPr>
        </p:nvSpPr>
        <p:spPr>
          <a:xfrm>
            <a:off x="914400" y="1853755"/>
            <a:ext cx="7619999" cy="4037747"/>
          </a:xfrm>
        </p:spPr>
        <p:txBody>
          <a:bodyPr>
            <a:normAutofit fontScale="85000" lnSpcReduction="20000"/>
          </a:bodyPr>
          <a:lstStyle/>
          <a:p>
            <a:r>
              <a:rPr lang="en-US" b="0" i="0" dirty="0">
                <a:solidFill>
                  <a:srgbClr val="202122"/>
                </a:solidFill>
                <a:effectLst/>
                <a:latin typeface="Arial" panose="020B0604020202020204" pitchFamily="34" charset="0"/>
              </a:rPr>
              <a:t>Prior to 2010 the </a:t>
            </a:r>
            <a:r>
              <a:rPr lang="en-US" b="0" i="0" u="none" strike="noStrike" dirty="0">
                <a:solidFill>
                  <a:srgbClr val="0B0080"/>
                </a:solidFill>
                <a:effectLst/>
                <a:latin typeface="Arial" panose="020B0604020202020204" pitchFamily="34" charset="0"/>
                <a:hlinkClick r:id="rId2" tooltip="1973 Constitution of Pakistan"/>
              </a:rPr>
              <a:t>1973 Constitution of Pakistan</a:t>
            </a:r>
            <a:r>
              <a:rPr lang="en-US" b="0" i="0" dirty="0">
                <a:solidFill>
                  <a:srgbClr val="202122"/>
                </a:solidFill>
                <a:effectLst/>
                <a:latin typeface="Arial" panose="020B0604020202020204" pitchFamily="34" charset="0"/>
              </a:rPr>
              <a:t> did not explicitly recognize citizens’ right to access information as it states that "every citizen shall have the right to freedom of speech and expression, and there shall be freedom of the press, subject to any reasonable restrictions imposed by law”. </a:t>
            </a:r>
          </a:p>
          <a:p>
            <a:r>
              <a:rPr lang="en-US" b="0" i="0" dirty="0">
                <a:solidFill>
                  <a:srgbClr val="202122"/>
                </a:solidFill>
                <a:effectLst/>
                <a:latin typeface="Arial" panose="020B0604020202020204" pitchFamily="34" charset="0"/>
              </a:rPr>
              <a:t>As Pakistan signed the International Covenant for Civil and Political rights (ICCR), it was required to incorporate a right to information in its legal structure. The right to access information added to the Constitution by the </a:t>
            </a:r>
            <a:r>
              <a:rPr lang="en-US" b="0" i="0" u="none" strike="noStrike" dirty="0">
                <a:solidFill>
                  <a:srgbClr val="0B0080"/>
                </a:solidFill>
                <a:effectLst/>
                <a:latin typeface="Arial" panose="020B0604020202020204" pitchFamily="34" charset="0"/>
                <a:hlinkClick r:id="rId3" tooltip="18th Amendment to the Constitution of Pakistan"/>
              </a:rPr>
              <a:t>18th Amendment</a:t>
            </a:r>
            <a:r>
              <a:rPr lang="en-US" b="0" i="0" dirty="0">
                <a:solidFill>
                  <a:srgbClr val="202122"/>
                </a:solidFill>
                <a:effectLst/>
                <a:latin typeface="Arial" panose="020B0604020202020204" pitchFamily="34" charset="0"/>
              </a:rPr>
              <a:t>, which declared that under Article 19-A </a:t>
            </a:r>
          </a:p>
          <a:p>
            <a:r>
              <a:rPr lang="en-US" b="0" i="0" dirty="0">
                <a:solidFill>
                  <a:srgbClr val="202122"/>
                </a:solidFill>
                <a:effectLst/>
                <a:latin typeface="Arial" panose="020B0604020202020204" pitchFamily="34" charset="0"/>
              </a:rPr>
              <a:t>“Every citizen shall have the right to have access to information in all matters of public importance subject to regulation and reasonable restrictions imposed by law.” Both federal and provincial governments issued various laws in order to allow Pakistani citizens to exercise their right to access public data.</a:t>
            </a:r>
            <a:endParaRPr lang="en-IN" dirty="0"/>
          </a:p>
        </p:txBody>
      </p:sp>
      <p:sp>
        <p:nvSpPr>
          <p:cNvPr id="4" name="Footer Placeholder 3">
            <a:extLst>
              <a:ext uri="{FF2B5EF4-FFF2-40B4-BE49-F238E27FC236}">
                <a16:creationId xmlns:a16="http://schemas.microsoft.com/office/drawing/2014/main" id="{ACAC29EC-8F5D-4446-BAC9-D8EBEB934F31}"/>
              </a:ext>
            </a:extLst>
          </p:cNvPr>
          <p:cNvSpPr>
            <a:spLocks noGrp="1"/>
          </p:cNvSpPr>
          <p:nvPr>
            <p:ph type="ftr" sz="quarter" idx="11"/>
          </p:nvPr>
        </p:nvSpPr>
        <p:spPr/>
        <p:txBody>
          <a:bodyPr/>
          <a:lstStyle/>
          <a:p>
            <a:pPr>
              <a:defRPr/>
            </a:pPr>
            <a:r>
              <a:rPr lang="en-US"/>
              <a:t>PPIT-FALL 21- (NUCES, Isb Campus)</a:t>
            </a:r>
          </a:p>
        </p:txBody>
      </p:sp>
    </p:spTree>
    <p:extLst>
      <p:ext uri="{BB962C8B-B14F-4D97-AF65-F5344CB8AC3E}">
        <p14:creationId xmlns:p14="http://schemas.microsoft.com/office/powerpoint/2010/main" val="21686289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47EF2D-8207-43EA-B0A7-7837AEFF5C98}"/>
              </a:ext>
            </a:extLst>
          </p:cNvPr>
          <p:cNvSpPr>
            <a:spLocks noGrp="1"/>
          </p:cNvSpPr>
          <p:nvPr>
            <p:ph type="title"/>
          </p:nvPr>
        </p:nvSpPr>
        <p:spPr/>
        <p:txBody>
          <a:bodyPr/>
          <a:lstStyle/>
          <a:p>
            <a:r>
              <a:rPr lang="en-IN" dirty="0"/>
              <a:t>FOI at Federal Level</a:t>
            </a:r>
          </a:p>
        </p:txBody>
      </p:sp>
      <p:sp>
        <p:nvSpPr>
          <p:cNvPr id="3" name="Content Placeholder 2">
            <a:extLst>
              <a:ext uri="{FF2B5EF4-FFF2-40B4-BE49-F238E27FC236}">
                <a16:creationId xmlns:a16="http://schemas.microsoft.com/office/drawing/2014/main" id="{77DB860E-C2A2-4BC0-AA3A-79ABC56496E7}"/>
              </a:ext>
            </a:extLst>
          </p:cNvPr>
          <p:cNvSpPr>
            <a:spLocks noGrp="1"/>
          </p:cNvSpPr>
          <p:nvPr>
            <p:ph idx="1"/>
          </p:nvPr>
        </p:nvSpPr>
        <p:spPr>
          <a:xfrm>
            <a:off x="690562" y="1851410"/>
            <a:ext cx="8077199" cy="4202070"/>
          </a:xfrm>
        </p:spPr>
        <p:txBody>
          <a:bodyPr>
            <a:normAutofit fontScale="92500" lnSpcReduction="20000"/>
          </a:bodyPr>
          <a:lstStyle/>
          <a:p>
            <a:r>
              <a:rPr lang="en-US" b="0" i="0" dirty="0">
                <a:solidFill>
                  <a:srgbClr val="202122"/>
                </a:solidFill>
                <a:effectLst/>
                <a:latin typeface="Arial" panose="020B0604020202020204" pitchFamily="34" charset="0"/>
              </a:rPr>
              <a:t>The FOI Ordinance authorizes Pakistani citizens to gain access to data held by the national government. The Ordinance only pertains to the Federal Government organizations and does not apply to any provincial governments or private entities funded by the national government. </a:t>
            </a:r>
          </a:p>
          <a:p>
            <a:r>
              <a:rPr lang="en-US" b="0" i="0" dirty="0">
                <a:solidFill>
                  <a:srgbClr val="202122"/>
                </a:solidFill>
                <a:effectLst/>
                <a:latin typeface="Arial" panose="020B0604020202020204" pitchFamily="34" charset="0"/>
              </a:rPr>
              <a:t>The Freedom of Information Rules 2004 details the procedure through which the governmental data can be requested: applicants must pay a fee and enclose the purpose of their inquiry by providing specific reasons as to why they need the information. If the requested information is not provided in 21 days, the applicant may file a complaint to the head of the public body. </a:t>
            </a:r>
          </a:p>
          <a:p>
            <a:r>
              <a:rPr lang="en-US" b="0" i="0" dirty="0">
                <a:solidFill>
                  <a:srgbClr val="202122"/>
                </a:solidFill>
                <a:effectLst/>
                <a:latin typeface="Arial" panose="020B0604020202020204" pitchFamily="34" charset="0"/>
              </a:rPr>
              <a:t>Only access to public records is permitted, which excludes such documents as notes, timings of meetings, personal bank account data, classified information, data pertaining to national security, etc. </a:t>
            </a:r>
            <a:endParaRPr lang="en-IN" dirty="0"/>
          </a:p>
        </p:txBody>
      </p:sp>
      <p:sp>
        <p:nvSpPr>
          <p:cNvPr id="4" name="Footer Placeholder 3">
            <a:extLst>
              <a:ext uri="{FF2B5EF4-FFF2-40B4-BE49-F238E27FC236}">
                <a16:creationId xmlns:a16="http://schemas.microsoft.com/office/drawing/2014/main" id="{94F4A0C1-205A-4401-B278-DCAA6B4C3343}"/>
              </a:ext>
            </a:extLst>
          </p:cNvPr>
          <p:cNvSpPr>
            <a:spLocks noGrp="1"/>
          </p:cNvSpPr>
          <p:nvPr>
            <p:ph type="ftr" sz="quarter" idx="11"/>
          </p:nvPr>
        </p:nvSpPr>
        <p:spPr/>
        <p:txBody>
          <a:bodyPr/>
          <a:lstStyle/>
          <a:p>
            <a:pPr>
              <a:defRPr/>
            </a:pPr>
            <a:r>
              <a:rPr lang="en-US"/>
              <a:t>PPIT-FALL 21- (NUCES, Isb Campus)</a:t>
            </a:r>
          </a:p>
        </p:txBody>
      </p:sp>
    </p:spTree>
    <p:extLst>
      <p:ext uri="{BB962C8B-B14F-4D97-AF65-F5344CB8AC3E}">
        <p14:creationId xmlns:p14="http://schemas.microsoft.com/office/powerpoint/2010/main" val="14084344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B59127-B029-4252-9172-3867FAA122D2}"/>
              </a:ext>
            </a:extLst>
          </p:cNvPr>
          <p:cNvSpPr>
            <a:spLocks noGrp="1"/>
          </p:cNvSpPr>
          <p:nvPr>
            <p:ph type="title"/>
          </p:nvPr>
        </p:nvSpPr>
        <p:spPr/>
        <p:txBody>
          <a:bodyPr/>
          <a:lstStyle/>
          <a:p>
            <a:r>
              <a:rPr lang="en-IN" dirty="0"/>
              <a:t>FOI at Provincial Level</a:t>
            </a:r>
          </a:p>
        </p:txBody>
      </p:sp>
      <p:sp>
        <p:nvSpPr>
          <p:cNvPr id="3" name="Content Placeholder 2">
            <a:extLst>
              <a:ext uri="{FF2B5EF4-FFF2-40B4-BE49-F238E27FC236}">
                <a16:creationId xmlns:a16="http://schemas.microsoft.com/office/drawing/2014/main" id="{1DB9B05B-0AD4-479B-A910-049C7DA00949}"/>
              </a:ext>
            </a:extLst>
          </p:cNvPr>
          <p:cNvSpPr>
            <a:spLocks noGrp="1"/>
          </p:cNvSpPr>
          <p:nvPr>
            <p:ph idx="1"/>
          </p:nvPr>
        </p:nvSpPr>
        <p:spPr>
          <a:xfrm>
            <a:off x="762000" y="1447801"/>
            <a:ext cx="7924800" cy="4605680"/>
          </a:xfrm>
        </p:spPr>
        <p:txBody>
          <a:bodyPr>
            <a:normAutofit fontScale="85000" lnSpcReduction="10000"/>
          </a:bodyPr>
          <a:lstStyle/>
          <a:p>
            <a:pPr marL="0" indent="0">
              <a:buNone/>
            </a:pPr>
            <a:r>
              <a:rPr lang="en-US" b="0" i="0" dirty="0">
                <a:solidFill>
                  <a:srgbClr val="202122"/>
                </a:solidFill>
                <a:effectLst/>
                <a:latin typeface="Arial" panose="020B0604020202020204" pitchFamily="34" charset="0"/>
              </a:rPr>
              <a:t>The FOI Ordinance of 2004 laid the basis for the following two provincial laws: </a:t>
            </a:r>
          </a:p>
          <a:p>
            <a:r>
              <a:rPr lang="en-US" b="0" i="0" dirty="0">
                <a:solidFill>
                  <a:srgbClr val="202122"/>
                </a:solidFill>
                <a:effectLst/>
                <a:latin typeface="Arial" panose="020B0604020202020204" pitchFamily="34" charset="0"/>
              </a:rPr>
              <a:t>The Baluchistan Freedom of Information Act in 2005 and Sindh Freedom of Information Act in 2006. </a:t>
            </a:r>
          </a:p>
          <a:p>
            <a:r>
              <a:rPr lang="en-US" b="0" i="0" dirty="0">
                <a:solidFill>
                  <a:srgbClr val="202122"/>
                </a:solidFill>
                <a:effectLst/>
                <a:latin typeface="Arial" panose="020B0604020202020204" pitchFamily="34" charset="0"/>
              </a:rPr>
              <a:t>In addition, the Khyber Pakhtunkhwa Right to Information Act (KPK RTI) and the Punjab Transparency and Right to Information Ordinance were both passed in 2013. </a:t>
            </a:r>
          </a:p>
          <a:p>
            <a:r>
              <a:rPr lang="en-US" b="0" i="0" dirty="0">
                <a:solidFill>
                  <a:srgbClr val="202122"/>
                </a:solidFill>
                <a:effectLst/>
                <a:latin typeface="Arial" panose="020B0604020202020204" pitchFamily="34" charset="0"/>
              </a:rPr>
              <a:t>The KPK RTI Act covers not only official governmental bodies, but also non-governmental entities that are funded by the government (for example, locally funded public service organizations). </a:t>
            </a:r>
          </a:p>
          <a:p>
            <a:r>
              <a:rPr lang="en-US" b="0" i="0" dirty="0">
                <a:solidFill>
                  <a:srgbClr val="202122"/>
                </a:solidFill>
                <a:effectLst/>
                <a:latin typeface="Arial" panose="020B0604020202020204" pitchFamily="34" charset="0"/>
              </a:rPr>
              <a:t>The Punjab RTI Act can be used not only by the citizens of Pakistan, but also by legal bodies that are registered within Pakistan territorial borders. </a:t>
            </a:r>
          </a:p>
          <a:p>
            <a:r>
              <a:rPr lang="en-US" b="0" i="0" dirty="0">
                <a:solidFill>
                  <a:srgbClr val="202122"/>
                </a:solidFill>
                <a:effectLst/>
                <a:latin typeface="Arial" panose="020B0604020202020204" pitchFamily="34" charset="0"/>
              </a:rPr>
              <a:t>Sindh repealed and replaced its 2006 Act a decade later with the Sindh Transparency and Right to Information Act, 2016.</a:t>
            </a:r>
            <a:endParaRPr lang="en-IN" dirty="0"/>
          </a:p>
        </p:txBody>
      </p:sp>
      <p:sp>
        <p:nvSpPr>
          <p:cNvPr id="4" name="Footer Placeholder 3">
            <a:extLst>
              <a:ext uri="{FF2B5EF4-FFF2-40B4-BE49-F238E27FC236}">
                <a16:creationId xmlns:a16="http://schemas.microsoft.com/office/drawing/2014/main" id="{31D565E3-72C8-45BA-8583-2BDC131E909F}"/>
              </a:ext>
            </a:extLst>
          </p:cNvPr>
          <p:cNvSpPr>
            <a:spLocks noGrp="1"/>
          </p:cNvSpPr>
          <p:nvPr>
            <p:ph type="ftr" sz="quarter" idx="11"/>
          </p:nvPr>
        </p:nvSpPr>
        <p:spPr/>
        <p:txBody>
          <a:bodyPr/>
          <a:lstStyle/>
          <a:p>
            <a:pPr>
              <a:defRPr/>
            </a:pPr>
            <a:r>
              <a:rPr lang="en-US"/>
              <a:t>PPIT-FALL 21- (NUCES, Isb Campus)</a:t>
            </a:r>
          </a:p>
        </p:txBody>
      </p:sp>
    </p:spTree>
    <p:extLst>
      <p:ext uri="{BB962C8B-B14F-4D97-AF65-F5344CB8AC3E}">
        <p14:creationId xmlns:p14="http://schemas.microsoft.com/office/powerpoint/2010/main" val="28804957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4" name="Rectangle 2"/>
          <p:cNvSpPr>
            <a:spLocks noGrp="1" noChangeArrowheads="1"/>
          </p:cNvSpPr>
          <p:nvPr>
            <p:ph type="title"/>
          </p:nvPr>
        </p:nvSpPr>
        <p:spPr>
          <a:xfrm>
            <a:off x="381000" y="457200"/>
            <a:ext cx="8458200" cy="590550"/>
          </a:xfrm>
        </p:spPr>
        <p:txBody>
          <a:bodyPr>
            <a:normAutofit fontScale="90000"/>
          </a:bodyPr>
          <a:lstStyle/>
          <a:p>
            <a:r>
              <a:rPr lang="en-US" sz="3000" b="1" dirty="0"/>
              <a:t>Data Protection, Privacy and Freedom of Information</a:t>
            </a:r>
          </a:p>
        </p:txBody>
      </p:sp>
      <p:sp>
        <p:nvSpPr>
          <p:cNvPr id="445443" name="Rectangle 3"/>
          <p:cNvSpPr>
            <a:spLocks noGrp="1" noChangeArrowheads="1"/>
          </p:cNvSpPr>
          <p:nvPr>
            <p:ph idx="1"/>
          </p:nvPr>
        </p:nvSpPr>
        <p:spPr>
          <a:xfrm>
            <a:off x="0" y="1371600"/>
            <a:ext cx="8229600" cy="4876800"/>
          </a:xfrm>
        </p:spPr>
        <p:txBody>
          <a:bodyPr>
            <a:normAutofit lnSpcReduction="10000"/>
          </a:bodyPr>
          <a:lstStyle/>
          <a:p>
            <a:pPr marL="400050" indent="-400050" algn="just"/>
            <a:r>
              <a:rPr lang="en-US" sz="2800" b="1" dirty="0"/>
              <a:t>Privacy:</a:t>
            </a:r>
          </a:p>
          <a:p>
            <a:pPr marL="800100" lvl="1" algn="just"/>
            <a:r>
              <a:rPr lang="en-US" sz="2000" dirty="0"/>
              <a:t>Organizations can monitor and record communications without the user consent provided this is done for one of the following purposes:</a:t>
            </a:r>
          </a:p>
          <a:p>
            <a:pPr marL="1257300" lvl="2" indent="-342900" algn="just"/>
            <a:r>
              <a:rPr lang="en-US" sz="1800" dirty="0"/>
              <a:t>To establish facts e.g. date when order placed</a:t>
            </a:r>
          </a:p>
          <a:p>
            <a:pPr marL="1257300" lvl="2" indent="-342900" algn="just"/>
            <a:r>
              <a:rPr lang="en-US" sz="1800" dirty="0"/>
              <a:t>To ensure that organization’s regulations and procedures are being complied with</a:t>
            </a:r>
          </a:p>
          <a:p>
            <a:pPr marL="1257300" lvl="2" indent="-342900" algn="just"/>
            <a:r>
              <a:rPr lang="en-US" sz="1800" dirty="0"/>
              <a:t>To ascertain standards which are or ought be to be achieved</a:t>
            </a:r>
          </a:p>
          <a:p>
            <a:pPr marL="1257300" lvl="2" indent="-342900" algn="just"/>
            <a:r>
              <a:rPr lang="en-US" sz="1800" dirty="0"/>
              <a:t>To prevent or detect crime</a:t>
            </a:r>
          </a:p>
          <a:p>
            <a:pPr marL="1257300" lvl="2" indent="-342900" algn="just"/>
            <a:r>
              <a:rPr lang="en-US" sz="1800" dirty="0"/>
              <a:t>To investigate or detect unauthorized use of the system (s)</a:t>
            </a:r>
          </a:p>
          <a:p>
            <a:pPr marL="1257300" lvl="2" indent="-342900" algn="just"/>
            <a:r>
              <a:rPr lang="en-US" sz="1800" dirty="0"/>
              <a:t>To ensure effective operation of the system e.g. by detecting viruses or denial of service attacks</a:t>
            </a:r>
          </a:p>
          <a:p>
            <a:pPr marL="1257300" lvl="2" indent="-342900" algn="just"/>
            <a:r>
              <a:rPr lang="en-US" sz="1800" dirty="0"/>
              <a:t>To find out whether a communication is a business / private one</a:t>
            </a:r>
          </a:p>
          <a:p>
            <a:pPr marL="1257300" lvl="2" indent="-342900" algn="just"/>
            <a:r>
              <a:rPr lang="en-US" sz="1800" dirty="0"/>
              <a:t>To monitor calls to confidential, counseling help lines</a:t>
            </a:r>
          </a:p>
        </p:txBody>
      </p:sp>
      <p:sp>
        <p:nvSpPr>
          <p:cNvPr id="5" name="Footer Placeholder 4"/>
          <p:cNvSpPr>
            <a:spLocks noGrp="1"/>
          </p:cNvSpPr>
          <p:nvPr>
            <p:ph type="ftr" sz="quarter" idx="11"/>
          </p:nvPr>
        </p:nvSpPr>
        <p:spPr/>
        <p:txBody>
          <a:bodyPr/>
          <a:lstStyle/>
          <a:p>
            <a:pPr>
              <a:defRPr/>
            </a:pPr>
            <a:r>
              <a:rPr lang="en-US"/>
              <a:t>PPIT-FALL 21- (NUCES, Isb Campus)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45443">
                                            <p:txEl>
                                              <p:pRg st="0" end="0"/>
                                            </p:txEl>
                                          </p:spTgt>
                                        </p:tgtEl>
                                        <p:attrNameLst>
                                          <p:attrName>style.visibility</p:attrName>
                                        </p:attrNameLst>
                                      </p:cBhvr>
                                      <p:to>
                                        <p:strVal val="visible"/>
                                      </p:to>
                                    </p:set>
                                    <p:animEffect transition="in" filter="blinds(horizontal)">
                                      <p:cBhvr>
                                        <p:cTn id="7" dur="500"/>
                                        <p:tgtEl>
                                          <p:spTgt spid="44544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45443">
                                            <p:txEl>
                                              <p:pRg st="1" end="1"/>
                                            </p:txEl>
                                          </p:spTgt>
                                        </p:tgtEl>
                                        <p:attrNameLst>
                                          <p:attrName>style.visibility</p:attrName>
                                        </p:attrNameLst>
                                      </p:cBhvr>
                                      <p:to>
                                        <p:strVal val="visible"/>
                                      </p:to>
                                    </p:set>
                                    <p:animEffect transition="in" filter="blinds(horizontal)">
                                      <p:cBhvr>
                                        <p:cTn id="12" dur="500"/>
                                        <p:tgtEl>
                                          <p:spTgt spid="44544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445443">
                                            <p:txEl>
                                              <p:pRg st="2" end="2"/>
                                            </p:txEl>
                                          </p:spTgt>
                                        </p:tgtEl>
                                        <p:attrNameLst>
                                          <p:attrName>style.visibility</p:attrName>
                                        </p:attrNameLst>
                                      </p:cBhvr>
                                      <p:to>
                                        <p:strVal val="visible"/>
                                      </p:to>
                                    </p:set>
                                    <p:animEffect transition="in" filter="blinds(horizontal)">
                                      <p:cBhvr>
                                        <p:cTn id="17" dur="500"/>
                                        <p:tgtEl>
                                          <p:spTgt spid="44544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445443">
                                            <p:txEl>
                                              <p:pRg st="3" end="3"/>
                                            </p:txEl>
                                          </p:spTgt>
                                        </p:tgtEl>
                                        <p:attrNameLst>
                                          <p:attrName>style.visibility</p:attrName>
                                        </p:attrNameLst>
                                      </p:cBhvr>
                                      <p:to>
                                        <p:strVal val="visible"/>
                                      </p:to>
                                    </p:set>
                                    <p:animEffect transition="in" filter="blinds(horizontal)">
                                      <p:cBhvr>
                                        <p:cTn id="22" dur="500"/>
                                        <p:tgtEl>
                                          <p:spTgt spid="44544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445443">
                                            <p:txEl>
                                              <p:pRg st="4" end="4"/>
                                            </p:txEl>
                                          </p:spTgt>
                                        </p:tgtEl>
                                        <p:attrNameLst>
                                          <p:attrName>style.visibility</p:attrName>
                                        </p:attrNameLst>
                                      </p:cBhvr>
                                      <p:to>
                                        <p:strVal val="visible"/>
                                      </p:to>
                                    </p:set>
                                    <p:animEffect transition="in" filter="blinds(horizontal)">
                                      <p:cBhvr>
                                        <p:cTn id="27" dur="500"/>
                                        <p:tgtEl>
                                          <p:spTgt spid="44544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445443">
                                            <p:txEl>
                                              <p:pRg st="5" end="5"/>
                                            </p:txEl>
                                          </p:spTgt>
                                        </p:tgtEl>
                                        <p:attrNameLst>
                                          <p:attrName>style.visibility</p:attrName>
                                        </p:attrNameLst>
                                      </p:cBhvr>
                                      <p:to>
                                        <p:strVal val="visible"/>
                                      </p:to>
                                    </p:set>
                                    <p:animEffect transition="in" filter="blinds(horizontal)">
                                      <p:cBhvr>
                                        <p:cTn id="32" dur="500"/>
                                        <p:tgtEl>
                                          <p:spTgt spid="44544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445443">
                                            <p:txEl>
                                              <p:pRg st="6" end="6"/>
                                            </p:txEl>
                                          </p:spTgt>
                                        </p:tgtEl>
                                        <p:attrNameLst>
                                          <p:attrName>style.visibility</p:attrName>
                                        </p:attrNameLst>
                                      </p:cBhvr>
                                      <p:to>
                                        <p:strVal val="visible"/>
                                      </p:to>
                                    </p:set>
                                    <p:animEffect transition="in" filter="blinds(horizontal)">
                                      <p:cBhvr>
                                        <p:cTn id="37" dur="500"/>
                                        <p:tgtEl>
                                          <p:spTgt spid="44544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445443">
                                            <p:txEl>
                                              <p:pRg st="7" end="7"/>
                                            </p:txEl>
                                          </p:spTgt>
                                        </p:tgtEl>
                                        <p:attrNameLst>
                                          <p:attrName>style.visibility</p:attrName>
                                        </p:attrNameLst>
                                      </p:cBhvr>
                                      <p:to>
                                        <p:strVal val="visible"/>
                                      </p:to>
                                    </p:set>
                                    <p:animEffect transition="in" filter="blinds(horizontal)">
                                      <p:cBhvr>
                                        <p:cTn id="42" dur="500"/>
                                        <p:tgtEl>
                                          <p:spTgt spid="44544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nodeType="clickEffect">
                                  <p:stCondLst>
                                    <p:cond delay="0"/>
                                  </p:stCondLst>
                                  <p:childTnLst>
                                    <p:set>
                                      <p:cBhvr>
                                        <p:cTn id="46" dur="1" fill="hold">
                                          <p:stCondLst>
                                            <p:cond delay="0"/>
                                          </p:stCondLst>
                                        </p:cTn>
                                        <p:tgtEl>
                                          <p:spTgt spid="445443">
                                            <p:txEl>
                                              <p:pRg st="8" end="8"/>
                                            </p:txEl>
                                          </p:spTgt>
                                        </p:tgtEl>
                                        <p:attrNameLst>
                                          <p:attrName>style.visibility</p:attrName>
                                        </p:attrNameLst>
                                      </p:cBhvr>
                                      <p:to>
                                        <p:strVal val="visible"/>
                                      </p:to>
                                    </p:set>
                                    <p:animEffect transition="in" filter="blinds(horizontal)">
                                      <p:cBhvr>
                                        <p:cTn id="47" dur="500"/>
                                        <p:tgtEl>
                                          <p:spTgt spid="44544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nodeType="clickEffect">
                                  <p:stCondLst>
                                    <p:cond delay="0"/>
                                  </p:stCondLst>
                                  <p:childTnLst>
                                    <p:set>
                                      <p:cBhvr>
                                        <p:cTn id="51" dur="1" fill="hold">
                                          <p:stCondLst>
                                            <p:cond delay="0"/>
                                          </p:stCondLst>
                                        </p:cTn>
                                        <p:tgtEl>
                                          <p:spTgt spid="445443">
                                            <p:txEl>
                                              <p:pRg st="9" end="9"/>
                                            </p:txEl>
                                          </p:spTgt>
                                        </p:tgtEl>
                                        <p:attrNameLst>
                                          <p:attrName>style.visibility</p:attrName>
                                        </p:attrNameLst>
                                      </p:cBhvr>
                                      <p:to>
                                        <p:strVal val="visible"/>
                                      </p:to>
                                    </p:set>
                                    <p:animEffect transition="in" filter="blinds(horizontal)">
                                      <p:cBhvr>
                                        <p:cTn id="52" dur="500"/>
                                        <p:tgtEl>
                                          <p:spTgt spid="44544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4.7"/>
</p:tagLst>
</file>

<file path=ppt/tags/tag2.xml><?xml version="1.0" encoding="utf-8"?>
<p:tagLst xmlns:a="http://schemas.openxmlformats.org/drawingml/2006/main" xmlns:r="http://schemas.openxmlformats.org/officeDocument/2006/relationships" xmlns:p="http://schemas.openxmlformats.org/presentationml/2006/main">
  <p:tag name="TIMING" val="|1.3|2.3|1|0.9|0.7|0.7|0.7|0.5|0.4|0.6|0.7|0.2|0.5|0.2"/>
</p:tagLst>
</file>

<file path=ppt/tags/tag3.xml><?xml version="1.0" encoding="utf-8"?>
<p:tagLst xmlns:a="http://schemas.openxmlformats.org/drawingml/2006/main" xmlns:r="http://schemas.openxmlformats.org/officeDocument/2006/relationships" xmlns:p="http://schemas.openxmlformats.org/presentationml/2006/main">
  <p:tag name="TIMING" val="|0.1|0.3|0.3|0.2|0.3|0.2|0.4|0.2"/>
</p:tagLst>
</file>

<file path=ppt/tags/tag4.xml><?xml version="1.0" encoding="utf-8"?>
<p:tagLst xmlns:a="http://schemas.openxmlformats.org/drawingml/2006/main" xmlns:r="http://schemas.openxmlformats.org/officeDocument/2006/relationships" xmlns:p="http://schemas.openxmlformats.org/presentationml/2006/main">
  <p:tag name="TIMING" val="|0|0.2|0.5|5.8"/>
</p:tagLst>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Gallery</Template>
  <TotalTime>41952</TotalTime>
  <Words>3575</Words>
  <Application>Microsoft Office PowerPoint</Application>
  <PresentationFormat>On-screen Show (4:3)</PresentationFormat>
  <Paragraphs>467</Paragraphs>
  <Slides>57</Slides>
  <Notes>47</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57</vt:i4>
      </vt:variant>
    </vt:vector>
  </HeadingPairs>
  <TitlesOfParts>
    <vt:vector size="68" baseType="lpstr">
      <vt:lpstr>ＭＳ Ｐゴシック</vt:lpstr>
      <vt:lpstr>Arial</vt:lpstr>
      <vt:lpstr>Arial</vt:lpstr>
      <vt:lpstr>Calibri</vt:lpstr>
      <vt:lpstr>Gill Sans MT</vt:lpstr>
      <vt:lpstr>Symbol</vt:lpstr>
      <vt:lpstr>Times</vt:lpstr>
      <vt:lpstr>Times-Italic</vt:lpstr>
      <vt:lpstr>Times-Roman</vt:lpstr>
      <vt:lpstr>Wingdings</vt:lpstr>
      <vt:lpstr>Gallery</vt:lpstr>
      <vt:lpstr> Data Protection, Privacy and Freedom of Information</vt:lpstr>
      <vt:lpstr>Data Protection, Privacy and  Freedom of Information</vt:lpstr>
      <vt:lpstr>Data Protection, Privacy and Freedom of Information</vt:lpstr>
      <vt:lpstr>Data Protection, Privacy and Freedom of Information</vt:lpstr>
      <vt:lpstr>Data Protection, Privacy and Freedom of Information</vt:lpstr>
      <vt:lpstr>FOI in Pakistan</vt:lpstr>
      <vt:lpstr>FOI at Federal Level</vt:lpstr>
      <vt:lpstr>FOI at Provincial Level</vt:lpstr>
      <vt:lpstr>Data Protection, Privacy and Freedom of Information</vt:lpstr>
      <vt:lpstr>Privacy</vt:lpstr>
      <vt:lpstr>Information Technology Erodes Privacy</vt:lpstr>
      <vt:lpstr>PowerPoint Presentation</vt:lpstr>
      <vt:lpstr>PowerPoint Presentation</vt:lpstr>
      <vt:lpstr>Privacy</vt:lpstr>
      <vt:lpstr>Defining Privacy</vt:lpstr>
      <vt:lpstr>Harms of Privacy</vt:lpstr>
      <vt:lpstr>Benefits of Privacy</vt:lpstr>
      <vt:lpstr>Ladder of Privacy</vt:lpstr>
      <vt:lpstr>Is There a Natural Right to Privacy?</vt:lpstr>
      <vt:lpstr>Do People Have the Right to Be Left Alone?</vt:lpstr>
      <vt:lpstr>Privacy and Trust</vt:lpstr>
      <vt:lpstr>Case Study: Secret Monitoring</vt:lpstr>
      <vt:lpstr>Analysis</vt:lpstr>
      <vt:lpstr>5.3 Information Disclosures</vt:lpstr>
      <vt:lpstr>Public Records</vt:lpstr>
      <vt:lpstr>Records Held by Private Organizations</vt:lpstr>
      <vt:lpstr>Product preference survey by PnG</vt:lpstr>
      <vt:lpstr>Data Gathering and Privacy Implications</vt:lpstr>
      <vt:lpstr>Facebook Tags</vt:lpstr>
      <vt:lpstr>Enhanced 911 Services</vt:lpstr>
      <vt:lpstr>Rewards or Loyalty Programs</vt:lpstr>
      <vt:lpstr>Body Scanners</vt:lpstr>
      <vt:lpstr>Body Scanner Takes Measurements</vt:lpstr>
      <vt:lpstr>RFID Tags</vt:lpstr>
      <vt:lpstr>RFID Tags Speed Inventory Process</vt:lpstr>
      <vt:lpstr>Implanted Chips</vt:lpstr>
      <vt:lpstr>OnStar</vt:lpstr>
      <vt:lpstr>Automobile “Black Boxes”</vt:lpstr>
      <vt:lpstr>Medical Records</vt:lpstr>
      <vt:lpstr>Digital Video Recorders</vt:lpstr>
      <vt:lpstr>Cookies</vt:lpstr>
      <vt:lpstr>Flash Cookies</vt:lpstr>
      <vt:lpstr>5.4 Data Mining</vt:lpstr>
      <vt:lpstr>Data Mining</vt:lpstr>
      <vt:lpstr>Google’s Personalized Search</vt:lpstr>
      <vt:lpstr>Collaborative Filtering</vt:lpstr>
      <vt:lpstr>Ownership of Transaction Information</vt:lpstr>
      <vt:lpstr>Credit Reports</vt:lpstr>
      <vt:lpstr>Microtargeting</vt:lpstr>
      <vt:lpstr>Connecting the Dots</vt:lpstr>
      <vt:lpstr>Marketplace: Households</vt:lpstr>
      <vt:lpstr>Facebook Beacon</vt:lpstr>
      <vt:lpstr>PowerPoint Presentation</vt:lpstr>
      <vt:lpstr>Netflix Prize</vt:lpstr>
      <vt:lpstr>Social Network Analysis</vt:lpstr>
      <vt:lpstr>Police Monitor Facebook and Twitter to Identify Locations of Big Parties</vt:lpstr>
      <vt:lpstr>Data Protection, Privacy and Freedom of Information</vt:lpstr>
    </vt:vector>
  </TitlesOfParts>
  <Company>Mineral Wing, M/o P&amp;NR</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Professional Issues in Computing</dc:title>
  <dc:creator>Naveed Iqbal</dc:creator>
  <cp:lastModifiedBy>Mehreen Javaid</cp:lastModifiedBy>
  <cp:revision>616</cp:revision>
  <dcterms:created xsi:type="dcterms:W3CDTF">2010-01-15T16:38:13Z</dcterms:created>
  <dcterms:modified xsi:type="dcterms:W3CDTF">2023-04-04T11:04:37Z</dcterms:modified>
</cp:coreProperties>
</file>